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0693400" cy="7562850"/>
  <p:notesSz cx="14355763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48682E-FDF7-4B50-92C6-DD834D6C8E62}" v="24" dt="2026-07-10T16:54:00.59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2539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elwa Mabuntane" userId="deb0646e-de13-4dd8-9ade-3d4ab43166ed" providerId="ADAL" clId="{BB18D7D3-E283-4D8E-B8BC-88FCE27DCEC0}"/>
    <pc:docChg chg="undo custSel modSld">
      <pc:chgData name="Lindelwa Mabuntane" userId="deb0646e-de13-4dd8-9ade-3d4ab43166ed" providerId="ADAL" clId="{BB18D7D3-E283-4D8E-B8BC-88FCE27DCEC0}" dt="2026-07-10T16:54:28.390" v="990" actId="1076"/>
      <pc:docMkLst>
        <pc:docMk/>
      </pc:docMkLst>
      <pc:sldChg chg="addSp delSp modSp mod">
        <pc:chgData name="Lindelwa Mabuntane" userId="deb0646e-de13-4dd8-9ade-3d4ab43166ed" providerId="ADAL" clId="{BB18D7D3-E283-4D8E-B8BC-88FCE27DCEC0}" dt="2026-07-10T16:54:28.390" v="990" actId="1076"/>
        <pc:sldMkLst>
          <pc:docMk/>
          <pc:sldMk cId="0" sldId="256"/>
        </pc:sldMkLst>
        <pc:spChg chg="mod">
          <ac:chgData name="Lindelwa Mabuntane" userId="deb0646e-de13-4dd8-9ade-3d4ab43166ed" providerId="ADAL" clId="{BB18D7D3-E283-4D8E-B8BC-88FCE27DCEC0}" dt="2026-07-10T14:42:44.049" v="5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6:13:28.690" v="986" actId="20577"/>
          <ac:spMkLst>
            <pc:docMk/>
            <pc:sldMk cId="0" sldId="256"/>
            <ac:spMk id="7" creationId="{00000000-0000-0000-0000-000000000000}"/>
          </ac:spMkLst>
        </pc:spChg>
        <pc:spChg chg="del mod">
          <ac:chgData name="Lindelwa Mabuntane" userId="deb0646e-de13-4dd8-9ade-3d4ab43166ed" providerId="ADAL" clId="{BB18D7D3-E283-4D8E-B8BC-88FCE27DCEC0}" dt="2026-07-10T14:48:29.546" v="203" actId="478"/>
          <ac:spMkLst>
            <pc:docMk/>
            <pc:sldMk cId="0" sldId="256"/>
            <ac:spMk id="13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4:48:37.695" v="204" actId="1076"/>
          <ac:spMkLst>
            <pc:docMk/>
            <pc:sldMk cId="0" sldId="256"/>
            <ac:spMk id="14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02:46.063" v="456" actId="20577"/>
          <ac:spMkLst>
            <pc:docMk/>
            <pc:sldMk cId="0" sldId="256"/>
            <ac:spMk id="53" creationId="{00000000-0000-0000-0000-000000000000}"/>
          </ac:spMkLst>
        </pc:spChg>
        <pc:spChg chg="del mod">
          <ac:chgData name="Lindelwa Mabuntane" userId="deb0646e-de13-4dd8-9ade-3d4ab43166ed" providerId="ADAL" clId="{BB18D7D3-E283-4D8E-B8BC-88FCE27DCEC0}" dt="2026-07-10T15:07:34.881" v="624" actId="21"/>
          <ac:spMkLst>
            <pc:docMk/>
            <pc:sldMk cId="0" sldId="256"/>
            <ac:spMk id="54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05:00.616" v="493"/>
          <ac:spMkLst>
            <pc:docMk/>
            <pc:sldMk cId="0" sldId="256"/>
            <ac:spMk id="55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07:00.405" v="621" actId="1076"/>
          <ac:spMkLst>
            <pc:docMk/>
            <pc:sldMk cId="0" sldId="256"/>
            <ac:spMk id="56" creationId="{00000000-0000-0000-0000-000000000000}"/>
          </ac:spMkLst>
        </pc:spChg>
        <pc:spChg chg="del mod">
          <ac:chgData name="Lindelwa Mabuntane" userId="deb0646e-de13-4dd8-9ade-3d4ab43166ed" providerId="ADAL" clId="{BB18D7D3-E283-4D8E-B8BC-88FCE27DCEC0}" dt="2026-07-10T15:07:29.522" v="623" actId="478"/>
          <ac:spMkLst>
            <pc:docMk/>
            <pc:sldMk cId="0" sldId="256"/>
            <ac:spMk id="57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4:49:57.234" v="255" actId="20577"/>
          <ac:spMkLst>
            <pc:docMk/>
            <pc:sldMk cId="0" sldId="256"/>
            <ac:spMk id="58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4:52:40.320" v="358" actId="20577"/>
          <ac:spMkLst>
            <pc:docMk/>
            <pc:sldMk cId="0" sldId="256"/>
            <ac:spMk id="59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4:53:24.374" v="380" actId="20577"/>
          <ac:spMkLst>
            <pc:docMk/>
            <pc:sldMk cId="0" sldId="256"/>
            <ac:spMk id="60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4:54:16.513" v="432" actId="20577"/>
          <ac:spMkLst>
            <pc:docMk/>
            <pc:sldMk cId="0" sldId="256"/>
            <ac:spMk id="61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19:39.383" v="776" actId="2057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38:26.399" v="971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5:18:58.585" v="765" actId="20577"/>
          <ac:spMkLst>
            <pc:docMk/>
            <pc:sldMk cId="0" sldId="256"/>
            <ac:spMk id="65" creationId="{00000000-0000-0000-0000-000000000000}"/>
          </ac:spMkLst>
        </pc:spChg>
        <pc:spChg chg="add mod">
          <ac:chgData name="Lindelwa Mabuntane" userId="deb0646e-de13-4dd8-9ade-3d4ab43166ed" providerId="ADAL" clId="{BB18D7D3-E283-4D8E-B8BC-88FCE27DCEC0}" dt="2026-07-10T15:07:47.245" v="626" actId="1076"/>
          <ac:spMkLst>
            <pc:docMk/>
            <pc:sldMk cId="0" sldId="256"/>
            <ac:spMk id="67" creationId="{00000000-0000-0000-0000-000000000000}"/>
          </ac:spMkLst>
        </pc:spChg>
        <pc:spChg chg="add mod">
          <ac:chgData name="Lindelwa Mabuntane" userId="deb0646e-de13-4dd8-9ade-3d4ab43166ed" providerId="ADAL" clId="{BB18D7D3-E283-4D8E-B8BC-88FCE27DCEC0}" dt="2026-07-10T15:10:49.093" v="644" actId="20577"/>
          <ac:spMkLst>
            <pc:docMk/>
            <pc:sldMk cId="0" sldId="256"/>
            <ac:spMk id="68" creationId="{39B46B49-6EA3-7F9D-0447-F4686084BA7B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0" creationId="{24989405-308C-6952-A10C-131AFA43B79A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1" creationId="{453857D7-1FE6-1BBF-F81D-5C24CABB37A3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2" creationId="{1CD52435-EE4E-39B1-116F-0955D3088E8E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3" creationId="{686BFDED-E2C1-CF54-5BC5-13A5261E9981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4" creationId="{E1852A4F-20BC-25CE-FA53-07D0677F4879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5" creationId="{18C2244F-C1E2-CD4C-BCF0-47CB666FBEF1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6" creationId="{7A1844F2-21D1-FAE3-24B5-486F7A037C83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7" creationId="{363838B8-675A-A630-A086-9793FB8A35B3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79" creationId="{D1037212-FF31-190F-FAFD-305A9851F58B}"/>
          </ac:spMkLst>
        </pc:spChg>
        <pc:spChg chg="mod">
          <ac:chgData name="Lindelwa Mabuntane" userId="deb0646e-de13-4dd8-9ade-3d4ab43166ed" providerId="ADAL" clId="{BB18D7D3-E283-4D8E-B8BC-88FCE27DCEC0}" dt="2026-07-10T15:20:16.510" v="777"/>
          <ac:spMkLst>
            <pc:docMk/>
            <pc:sldMk cId="0" sldId="256"/>
            <ac:spMk id="82" creationId="{DC09AB2A-1B2B-5533-290E-8C0118D6B8C7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4" creationId="{79C954CB-11FB-AAF9-F2C2-E73E0676ACEC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5" creationId="{A2893BBF-8D0F-090C-1FB3-199D685F14B9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6" creationId="{EB5145A1-66B6-DFB9-6E43-4324B3735D0D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7" creationId="{29A9A9A3-5F7A-ED66-2659-B2AC64130F88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8" creationId="{9E461119-242A-D9F4-04E2-D08EE9A55088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89" creationId="{3FC9EF0C-366D-E8D3-04B9-DECE70A68988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90" creationId="{CC89951C-5528-FB53-72DC-E82FE14FA2E8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93" creationId="{1B1925BE-5D69-65F9-3F1D-C26020CE42A3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95" creationId="{911C9776-D34C-85F7-552E-53AE015CFFE3}"/>
          </ac:spMkLst>
        </pc:spChg>
        <pc:spChg chg="mod">
          <ac:chgData name="Lindelwa Mabuntane" userId="deb0646e-de13-4dd8-9ade-3d4ab43166ed" providerId="ADAL" clId="{BB18D7D3-E283-4D8E-B8BC-88FCE27DCEC0}" dt="2026-07-10T15:20:39.063" v="778"/>
          <ac:spMkLst>
            <pc:docMk/>
            <pc:sldMk cId="0" sldId="256"/>
            <ac:spMk id="96" creationId="{9F176BE5-8399-04A7-7089-06CC931ABAAA}"/>
          </ac:spMkLst>
        </pc:spChg>
        <pc:spChg chg="add del mod">
          <ac:chgData name="Lindelwa Mabuntane" userId="deb0646e-de13-4dd8-9ade-3d4ab43166ed" providerId="ADAL" clId="{BB18D7D3-E283-4D8E-B8BC-88FCE27DCEC0}" dt="2026-07-10T15:53:31.470" v="975" actId="20577"/>
          <ac:spMkLst>
            <pc:docMk/>
            <pc:sldMk cId="0" sldId="256"/>
            <ac:spMk id="97" creationId="{7491949D-1D1E-8B04-F639-C369B4577B1E}"/>
          </ac:spMkLst>
        </pc:spChg>
        <pc:spChg chg="add mod">
          <ac:chgData name="Lindelwa Mabuntane" userId="deb0646e-de13-4dd8-9ade-3d4ab43166ed" providerId="ADAL" clId="{BB18D7D3-E283-4D8E-B8BC-88FCE27DCEC0}" dt="2026-07-10T15:26:19.752" v="897" actId="20577"/>
          <ac:spMkLst>
            <pc:docMk/>
            <pc:sldMk cId="0" sldId="256"/>
            <ac:spMk id="98" creationId="{443B6646-2111-6418-8059-D6916B1AD02B}"/>
          </ac:spMkLst>
        </pc:spChg>
        <pc:spChg chg="add mod">
          <ac:chgData name="Lindelwa Mabuntane" userId="deb0646e-de13-4dd8-9ade-3d4ab43166ed" providerId="ADAL" clId="{BB18D7D3-E283-4D8E-B8BC-88FCE27DCEC0}" dt="2026-07-10T15:37:39.667" v="942" actId="14100"/>
          <ac:spMkLst>
            <pc:docMk/>
            <pc:sldMk cId="0" sldId="256"/>
            <ac:spMk id="99" creationId="{2E1A42E4-38BF-99F9-8B7E-977A584242BA}"/>
          </ac:spMkLst>
        </pc:spChg>
        <pc:spChg chg="add mod">
          <ac:chgData name="Lindelwa Mabuntane" userId="deb0646e-de13-4dd8-9ade-3d4ab43166ed" providerId="ADAL" clId="{BB18D7D3-E283-4D8E-B8BC-88FCE27DCEC0}" dt="2026-07-10T15:38:01.077" v="946" actId="6549"/>
          <ac:spMkLst>
            <pc:docMk/>
            <pc:sldMk cId="0" sldId="256"/>
            <ac:spMk id="100" creationId="{F7331542-EA2A-62F1-74BA-CA67CF5F19F5}"/>
          </ac:spMkLst>
        </pc:spChg>
        <pc:spChg chg="add mod">
          <ac:chgData name="Lindelwa Mabuntane" userId="deb0646e-de13-4dd8-9ade-3d4ab43166ed" providerId="ADAL" clId="{BB18D7D3-E283-4D8E-B8BC-88FCE27DCEC0}" dt="2026-07-10T15:22:36.230" v="783"/>
          <ac:spMkLst>
            <pc:docMk/>
            <pc:sldMk cId="0" sldId="256"/>
            <ac:spMk id="101" creationId="{5963E176-3253-C77D-D350-1FE3DBE3D828}"/>
          </ac:spMkLst>
        </pc:spChg>
        <pc:grpChg chg="mod">
          <ac:chgData name="Lindelwa Mabuntane" userId="deb0646e-de13-4dd8-9ade-3d4ab43166ed" providerId="ADAL" clId="{BB18D7D3-E283-4D8E-B8BC-88FCE27DCEC0}" dt="2026-07-10T14:46:01.780" v="152" actId="1076"/>
          <ac:grpSpMkLst>
            <pc:docMk/>
            <pc:sldMk cId="0" sldId="256"/>
            <ac:grpSpMk id="15" creationId="{00000000-0000-0000-0000-000000000000}"/>
          </ac:grpSpMkLst>
        </pc:grpChg>
        <pc:picChg chg="add mod">
          <ac:chgData name="Lindelwa Mabuntane" userId="deb0646e-de13-4dd8-9ade-3d4ab43166ed" providerId="ADAL" clId="{BB18D7D3-E283-4D8E-B8BC-88FCE27DCEC0}" dt="2026-07-10T16:54:28.390" v="990" actId="1076"/>
          <ac:picMkLst>
            <pc:docMk/>
            <pc:sldMk cId="0" sldId="256"/>
            <ac:picMk id="102" creationId="{16138FC6-54C4-968F-7DDE-339D2F5778F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6804025"/>
          </a:xfrm>
          <a:custGeom>
            <a:avLst/>
            <a:gdLst/>
            <a:ahLst/>
            <a:cxnLst/>
            <a:rect l="l" t="t" r="r" b="b"/>
            <a:pathLst>
              <a:path w="10692130" h="6804025">
                <a:moveTo>
                  <a:pt x="10692003" y="0"/>
                </a:moveTo>
                <a:lnTo>
                  <a:pt x="0" y="0"/>
                </a:lnTo>
                <a:lnTo>
                  <a:pt x="0" y="6803999"/>
                </a:lnTo>
                <a:lnTo>
                  <a:pt x="10692003" y="6803999"/>
                </a:lnTo>
                <a:lnTo>
                  <a:pt x="10692003" y="0"/>
                </a:lnTo>
                <a:close/>
              </a:path>
            </a:pathLst>
          </a:custGeom>
          <a:solidFill>
            <a:srgbClr val="1C3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17267" y="12"/>
            <a:ext cx="1974735" cy="61079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88159" y="12"/>
            <a:ext cx="2303843" cy="143154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518372" y="12"/>
            <a:ext cx="2173630" cy="2399284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42171" y="7299542"/>
            <a:ext cx="285115" cy="80010"/>
          </a:xfrm>
          <a:custGeom>
            <a:avLst/>
            <a:gdLst/>
            <a:ahLst/>
            <a:cxnLst/>
            <a:rect l="l" t="t" r="r" b="b"/>
            <a:pathLst>
              <a:path w="285115" h="80009">
                <a:moveTo>
                  <a:pt x="235343" y="1625"/>
                </a:moveTo>
                <a:lnTo>
                  <a:pt x="209423" y="1625"/>
                </a:lnTo>
                <a:lnTo>
                  <a:pt x="209423" y="43688"/>
                </a:lnTo>
                <a:lnTo>
                  <a:pt x="231606" y="77430"/>
                </a:lnTo>
                <a:lnTo>
                  <a:pt x="246900" y="79438"/>
                </a:lnTo>
                <a:lnTo>
                  <a:pt x="262430" y="77430"/>
                </a:lnTo>
                <a:lnTo>
                  <a:pt x="274394" y="71059"/>
                </a:lnTo>
                <a:lnTo>
                  <a:pt x="281997" y="59941"/>
                </a:lnTo>
                <a:lnTo>
                  <a:pt x="282089" y="59807"/>
                </a:lnTo>
                <a:lnTo>
                  <a:pt x="282566" y="56883"/>
                </a:lnTo>
                <a:lnTo>
                  <a:pt x="240245" y="56883"/>
                </a:lnTo>
                <a:lnTo>
                  <a:pt x="235343" y="52857"/>
                </a:lnTo>
                <a:lnTo>
                  <a:pt x="235343" y="1625"/>
                </a:lnTo>
                <a:close/>
              </a:path>
              <a:path w="285115" h="80009">
                <a:moveTo>
                  <a:pt x="284810" y="1625"/>
                </a:moveTo>
                <a:lnTo>
                  <a:pt x="258876" y="1625"/>
                </a:lnTo>
                <a:lnTo>
                  <a:pt x="258876" y="53174"/>
                </a:lnTo>
                <a:lnTo>
                  <a:pt x="253987" y="56883"/>
                </a:lnTo>
                <a:lnTo>
                  <a:pt x="282566" y="56883"/>
                </a:lnTo>
                <a:lnTo>
                  <a:pt x="284723" y="43688"/>
                </a:lnTo>
                <a:lnTo>
                  <a:pt x="284810" y="1625"/>
                </a:lnTo>
                <a:close/>
              </a:path>
              <a:path w="285115" h="80009">
                <a:moveTo>
                  <a:pt x="139788" y="0"/>
                </a:moveTo>
                <a:lnTo>
                  <a:pt x="101268" y="24222"/>
                </a:lnTo>
                <a:lnTo>
                  <a:pt x="98056" y="39979"/>
                </a:lnTo>
                <a:lnTo>
                  <a:pt x="101196" y="55317"/>
                </a:lnTo>
                <a:lnTo>
                  <a:pt x="101234" y="55499"/>
                </a:lnTo>
                <a:lnTo>
                  <a:pt x="109989" y="68060"/>
                </a:lnTo>
                <a:lnTo>
                  <a:pt x="123158" y="76471"/>
                </a:lnTo>
                <a:lnTo>
                  <a:pt x="139573" y="79540"/>
                </a:lnTo>
                <a:lnTo>
                  <a:pt x="155842" y="76471"/>
                </a:lnTo>
                <a:lnTo>
                  <a:pt x="169095" y="68060"/>
                </a:lnTo>
                <a:lnTo>
                  <a:pt x="176928" y="56984"/>
                </a:lnTo>
                <a:lnTo>
                  <a:pt x="129984" y="56984"/>
                </a:lnTo>
                <a:lnTo>
                  <a:pt x="123873" y="48920"/>
                </a:lnTo>
                <a:lnTo>
                  <a:pt x="123786" y="30734"/>
                </a:lnTo>
                <a:lnTo>
                  <a:pt x="128612" y="24222"/>
                </a:lnTo>
                <a:lnTo>
                  <a:pt x="129870" y="22555"/>
                </a:lnTo>
                <a:lnTo>
                  <a:pt x="177095" y="22555"/>
                </a:lnTo>
                <a:lnTo>
                  <a:pt x="169450" y="11590"/>
                </a:lnTo>
                <a:lnTo>
                  <a:pt x="156259" y="3103"/>
                </a:lnTo>
                <a:lnTo>
                  <a:pt x="156393" y="3103"/>
                </a:lnTo>
                <a:lnTo>
                  <a:pt x="139788" y="0"/>
                </a:lnTo>
                <a:close/>
              </a:path>
              <a:path w="285115" h="80009">
                <a:moveTo>
                  <a:pt x="177095" y="22555"/>
                </a:moveTo>
                <a:lnTo>
                  <a:pt x="149390" y="22555"/>
                </a:lnTo>
                <a:lnTo>
                  <a:pt x="155587" y="30734"/>
                </a:lnTo>
                <a:lnTo>
                  <a:pt x="155587" y="48920"/>
                </a:lnTo>
                <a:lnTo>
                  <a:pt x="149491" y="56984"/>
                </a:lnTo>
                <a:lnTo>
                  <a:pt x="176928" y="56984"/>
                </a:lnTo>
                <a:lnTo>
                  <a:pt x="178093" y="55317"/>
                </a:lnTo>
                <a:lnTo>
                  <a:pt x="181260" y="39979"/>
                </a:lnTo>
                <a:lnTo>
                  <a:pt x="181305" y="39547"/>
                </a:lnTo>
                <a:lnTo>
                  <a:pt x="178166" y="24222"/>
                </a:lnTo>
                <a:lnTo>
                  <a:pt x="178127" y="24035"/>
                </a:lnTo>
                <a:lnTo>
                  <a:pt x="177095" y="22555"/>
                </a:lnTo>
                <a:close/>
              </a:path>
              <a:path w="285115" h="80009">
                <a:moveTo>
                  <a:pt x="28549" y="1625"/>
                </a:moveTo>
                <a:lnTo>
                  <a:pt x="0" y="1625"/>
                </a:lnTo>
                <a:lnTo>
                  <a:pt x="28765" y="50888"/>
                </a:lnTo>
                <a:lnTo>
                  <a:pt x="28765" y="77901"/>
                </a:lnTo>
                <a:lnTo>
                  <a:pt x="54254" y="77901"/>
                </a:lnTo>
                <a:lnTo>
                  <a:pt x="54254" y="50558"/>
                </a:lnTo>
                <a:lnTo>
                  <a:pt x="68282" y="26695"/>
                </a:lnTo>
                <a:lnTo>
                  <a:pt x="41617" y="26695"/>
                </a:lnTo>
                <a:lnTo>
                  <a:pt x="28549" y="1625"/>
                </a:lnTo>
                <a:close/>
              </a:path>
              <a:path w="285115" h="80009">
                <a:moveTo>
                  <a:pt x="83019" y="1625"/>
                </a:moveTo>
                <a:lnTo>
                  <a:pt x="54800" y="1625"/>
                </a:lnTo>
                <a:lnTo>
                  <a:pt x="41617" y="26695"/>
                </a:lnTo>
                <a:lnTo>
                  <a:pt x="68282" y="26695"/>
                </a:lnTo>
                <a:lnTo>
                  <a:pt x="83019" y="1625"/>
                </a:lnTo>
                <a:close/>
              </a:path>
            </a:pathLst>
          </a:custGeom>
          <a:solidFill>
            <a:srgbClr val="1C3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90348" y="7299866"/>
            <a:ext cx="273685" cy="79375"/>
          </a:xfrm>
          <a:custGeom>
            <a:avLst/>
            <a:gdLst/>
            <a:ahLst/>
            <a:cxnLst/>
            <a:rect l="l" t="t" r="r" b="b"/>
            <a:pathLst>
              <a:path w="273684" h="79375">
                <a:moveTo>
                  <a:pt x="252222" y="1295"/>
                </a:moveTo>
                <a:lnTo>
                  <a:pt x="207670" y="1295"/>
                </a:lnTo>
                <a:lnTo>
                  <a:pt x="207670" y="77584"/>
                </a:lnTo>
                <a:lnTo>
                  <a:pt x="224447" y="77584"/>
                </a:lnTo>
                <a:lnTo>
                  <a:pt x="224447" y="53174"/>
                </a:lnTo>
                <a:lnTo>
                  <a:pt x="256909" y="53174"/>
                </a:lnTo>
                <a:lnTo>
                  <a:pt x="254965" y="50330"/>
                </a:lnTo>
                <a:lnTo>
                  <a:pt x="261607" y="46858"/>
                </a:lnTo>
                <a:lnTo>
                  <a:pt x="266771" y="41789"/>
                </a:lnTo>
                <a:lnTo>
                  <a:pt x="268485" y="38353"/>
                </a:lnTo>
                <a:lnTo>
                  <a:pt x="224447" y="38353"/>
                </a:lnTo>
                <a:lnTo>
                  <a:pt x="224447" y="16459"/>
                </a:lnTo>
                <a:lnTo>
                  <a:pt x="270224" y="16459"/>
                </a:lnTo>
                <a:lnTo>
                  <a:pt x="269011" y="13296"/>
                </a:lnTo>
                <a:lnTo>
                  <a:pt x="259753" y="4025"/>
                </a:lnTo>
                <a:lnTo>
                  <a:pt x="252222" y="1295"/>
                </a:lnTo>
                <a:close/>
              </a:path>
              <a:path w="273684" h="79375">
                <a:moveTo>
                  <a:pt x="256909" y="53174"/>
                </a:moveTo>
                <a:lnTo>
                  <a:pt x="237629" y="53174"/>
                </a:lnTo>
                <a:lnTo>
                  <a:pt x="253974" y="77584"/>
                </a:lnTo>
                <a:lnTo>
                  <a:pt x="273596" y="77584"/>
                </a:lnTo>
                <a:lnTo>
                  <a:pt x="256909" y="53174"/>
                </a:lnTo>
                <a:close/>
              </a:path>
              <a:path w="273684" h="79375">
                <a:moveTo>
                  <a:pt x="270224" y="16459"/>
                </a:moveTo>
                <a:lnTo>
                  <a:pt x="249288" y="16459"/>
                </a:lnTo>
                <a:lnTo>
                  <a:pt x="254292" y="20167"/>
                </a:lnTo>
                <a:lnTo>
                  <a:pt x="254292" y="33997"/>
                </a:lnTo>
                <a:lnTo>
                  <a:pt x="249618" y="38353"/>
                </a:lnTo>
                <a:lnTo>
                  <a:pt x="268485" y="38353"/>
                </a:lnTo>
                <a:lnTo>
                  <a:pt x="270118" y="35081"/>
                </a:lnTo>
                <a:lnTo>
                  <a:pt x="271310" y="26695"/>
                </a:lnTo>
                <a:lnTo>
                  <a:pt x="271310" y="19291"/>
                </a:lnTo>
                <a:lnTo>
                  <a:pt x="270224" y="16459"/>
                </a:lnTo>
                <a:close/>
              </a:path>
              <a:path w="273684" h="79375">
                <a:moveTo>
                  <a:pt x="130530" y="0"/>
                </a:moveTo>
                <a:lnTo>
                  <a:pt x="114250" y="3113"/>
                </a:lnTo>
                <a:lnTo>
                  <a:pt x="101379" y="11588"/>
                </a:lnTo>
                <a:lnTo>
                  <a:pt x="93039" y="23954"/>
                </a:lnTo>
                <a:lnTo>
                  <a:pt x="92920" y="24131"/>
                </a:lnTo>
                <a:lnTo>
                  <a:pt x="89920" y="39230"/>
                </a:lnTo>
                <a:lnTo>
                  <a:pt x="89877" y="39662"/>
                </a:lnTo>
                <a:lnTo>
                  <a:pt x="92850" y="54755"/>
                </a:lnTo>
                <a:lnTo>
                  <a:pt x="92886" y="54937"/>
                </a:lnTo>
                <a:lnTo>
                  <a:pt x="101269" y="67406"/>
                </a:lnTo>
                <a:lnTo>
                  <a:pt x="114063" y="75811"/>
                </a:lnTo>
                <a:lnTo>
                  <a:pt x="130302" y="78892"/>
                </a:lnTo>
                <a:lnTo>
                  <a:pt x="146410" y="75811"/>
                </a:lnTo>
                <a:lnTo>
                  <a:pt x="159294" y="67406"/>
                </a:lnTo>
                <a:lnTo>
                  <a:pt x="162070" y="63423"/>
                </a:lnTo>
                <a:lnTo>
                  <a:pt x="130530" y="63423"/>
                </a:lnTo>
                <a:lnTo>
                  <a:pt x="121383" y="61550"/>
                </a:lnTo>
                <a:lnTo>
                  <a:pt x="114058" y="56448"/>
                </a:lnTo>
                <a:lnTo>
                  <a:pt x="113027" y="54937"/>
                </a:lnTo>
                <a:lnTo>
                  <a:pt x="109242" y="48893"/>
                </a:lnTo>
                <a:lnTo>
                  <a:pt x="109127" y="48711"/>
                </a:lnTo>
                <a:lnTo>
                  <a:pt x="107456" y="39662"/>
                </a:lnTo>
                <a:lnTo>
                  <a:pt x="107416" y="39230"/>
                </a:lnTo>
                <a:lnTo>
                  <a:pt x="109060" y="30188"/>
                </a:lnTo>
                <a:lnTo>
                  <a:pt x="109093" y="30006"/>
                </a:lnTo>
                <a:lnTo>
                  <a:pt x="113729" y="22563"/>
                </a:lnTo>
                <a:lnTo>
                  <a:pt x="120982" y="17388"/>
                </a:lnTo>
                <a:lnTo>
                  <a:pt x="130302" y="15481"/>
                </a:lnTo>
                <a:lnTo>
                  <a:pt x="162252" y="15481"/>
                </a:lnTo>
                <a:lnTo>
                  <a:pt x="159636" y="11588"/>
                </a:lnTo>
                <a:lnTo>
                  <a:pt x="146823" y="3113"/>
                </a:lnTo>
                <a:lnTo>
                  <a:pt x="130530" y="0"/>
                </a:lnTo>
                <a:close/>
              </a:path>
              <a:path w="273684" h="79375">
                <a:moveTo>
                  <a:pt x="162252" y="15481"/>
                </a:moveTo>
                <a:lnTo>
                  <a:pt x="130302" y="15481"/>
                </a:lnTo>
                <a:lnTo>
                  <a:pt x="139614" y="17388"/>
                </a:lnTo>
                <a:lnTo>
                  <a:pt x="146926" y="22563"/>
                </a:lnTo>
                <a:lnTo>
                  <a:pt x="151590" y="30006"/>
                </a:lnTo>
                <a:lnTo>
                  <a:pt x="151704" y="30188"/>
                </a:lnTo>
                <a:lnTo>
                  <a:pt x="153376" y="39230"/>
                </a:lnTo>
                <a:lnTo>
                  <a:pt x="153416" y="39662"/>
                </a:lnTo>
                <a:lnTo>
                  <a:pt x="151771" y="48711"/>
                </a:lnTo>
                <a:lnTo>
                  <a:pt x="151738" y="48893"/>
                </a:lnTo>
                <a:lnTo>
                  <a:pt x="147035" y="56448"/>
                </a:lnTo>
                <a:lnTo>
                  <a:pt x="139801" y="61550"/>
                </a:lnTo>
                <a:lnTo>
                  <a:pt x="130530" y="63423"/>
                </a:lnTo>
                <a:lnTo>
                  <a:pt x="162070" y="63423"/>
                </a:lnTo>
                <a:lnTo>
                  <a:pt x="167791" y="54937"/>
                </a:lnTo>
                <a:lnTo>
                  <a:pt x="167913" y="54755"/>
                </a:lnTo>
                <a:lnTo>
                  <a:pt x="170911" y="39662"/>
                </a:lnTo>
                <a:lnTo>
                  <a:pt x="170954" y="39230"/>
                </a:lnTo>
                <a:lnTo>
                  <a:pt x="167982" y="24131"/>
                </a:lnTo>
                <a:lnTo>
                  <a:pt x="167947" y="23954"/>
                </a:lnTo>
                <a:lnTo>
                  <a:pt x="162252" y="15481"/>
                </a:lnTo>
                <a:close/>
              </a:path>
              <a:path w="273684" h="79375">
                <a:moveTo>
                  <a:pt x="58077" y="1295"/>
                </a:moveTo>
                <a:lnTo>
                  <a:pt x="0" y="1295"/>
                </a:lnTo>
                <a:lnTo>
                  <a:pt x="0" y="77584"/>
                </a:lnTo>
                <a:lnTo>
                  <a:pt x="16776" y="77584"/>
                </a:lnTo>
                <a:lnTo>
                  <a:pt x="16776" y="48056"/>
                </a:lnTo>
                <a:lnTo>
                  <a:pt x="53162" y="48056"/>
                </a:lnTo>
                <a:lnTo>
                  <a:pt x="53162" y="32791"/>
                </a:lnTo>
                <a:lnTo>
                  <a:pt x="16776" y="32791"/>
                </a:lnTo>
                <a:lnTo>
                  <a:pt x="16776" y="16560"/>
                </a:lnTo>
                <a:lnTo>
                  <a:pt x="58077" y="16560"/>
                </a:lnTo>
                <a:lnTo>
                  <a:pt x="58077" y="1295"/>
                </a:lnTo>
                <a:close/>
              </a:path>
            </a:pathLst>
          </a:custGeom>
          <a:solidFill>
            <a:srgbClr val="7F8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89017" y="6971060"/>
            <a:ext cx="874466" cy="220814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887145" y="7247407"/>
            <a:ext cx="876300" cy="5715"/>
          </a:xfrm>
          <a:custGeom>
            <a:avLst/>
            <a:gdLst/>
            <a:ahLst/>
            <a:cxnLst/>
            <a:rect l="l" t="t" r="r" b="b"/>
            <a:pathLst>
              <a:path w="876300" h="5715">
                <a:moveTo>
                  <a:pt x="876084" y="0"/>
                </a:moveTo>
                <a:lnTo>
                  <a:pt x="0" y="0"/>
                </a:lnTo>
                <a:lnTo>
                  <a:pt x="0" y="5308"/>
                </a:lnTo>
                <a:lnTo>
                  <a:pt x="876084" y="5308"/>
                </a:lnTo>
                <a:lnTo>
                  <a:pt x="876084" y="0"/>
                </a:lnTo>
                <a:close/>
              </a:path>
            </a:pathLst>
          </a:custGeom>
          <a:solidFill>
            <a:srgbClr val="7F8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9994" y="6917614"/>
            <a:ext cx="477045" cy="47292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3028239" cy="680400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80999" y="360005"/>
            <a:ext cx="6748198" cy="187923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56500" y="532330"/>
            <a:ext cx="5740400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jpg"/><Relationship Id="rId2" Type="http://schemas.openxmlformats.org/officeDocument/2006/relationships/image" Target="../media/image8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7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8899" y="2030948"/>
            <a:ext cx="3142615" cy="2946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14599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Conclusion of developer procurement.</a:t>
            </a:r>
            <a:endParaRPr lang="en-ZA" sz="800" spc="-1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241300" marR="5080" indent="-228600">
              <a:lnSpc>
                <a:spcPct val="114599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endParaRPr sz="800" dirty="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5597997" y="2103616"/>
            <a:ext cx="1087120" cy="908050"/>
            <a:chOff x="5597997" y="2103616"/>
            <a:chExt cx="1087120" cy="9080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04992" y="2110600"/>
              <a:ext cx="1068196" cy="89349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597997" y="210361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29377" y="2422983"/>
            <a:ext cx="619760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8905" marR="5080" indent="-116839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E"/>
                </a:solidFill>
                <a:latin typeface="Arial"/>
                <a:cs typeface="Arial"/>
              </a:rPr>
              <a:t>FINANCIAL NEEDS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07115" y="1916459"/>
            <a:ext cx="3750945" cy="10174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"/>
              </a:spcBef>
              <a:buChar char="•"/>
              <a:tabLst>
                <a:tab pos="240665" algn="l"/>
              </a:tabLst>
            </a:pPr>
            <a:endParaRPr lang="en-ZA" sz="80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40"/>
              </a:spcBef>
              <a:buChar char="•"/>
              <a:tabLst>
                <a:tab pos="240665" algn="l"/>
              </a:tabLst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Project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45" dirty="0">
                <a:solidFill>
                  <a:srgbClr val="FFFFFF"/>
                </a:solidFill>
                <a:latin typeface="Verdana"/>
                <a:cs typeface="Verdana"/>
              </a:rPr>
              <a:t>delivered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40" dirty="0">
                <a:solidFill>
                  <a:srgbClr val="FFFFFF"/>
                </a:solidFill>
                <a:latin typeface="Verdana"/>
                <a:cs typeface="Verdana"/>
              </a:rPr>
              <a:t>conditional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sale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land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private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developer.</a:t>
            </a:r>
            <a:endParaRPr sz="800" dirty="0">
              <a:latin typeface="Verdana"/>
              <a:cs typeface="Verdana"/>
            </a:endParaRPr>
          </a:p>
          <a:p>
            <a:pPr marL="241300" marR="381635" indent="-228600">
              <a:lnSpc>
                <a:spcPct val="104200"/>
              </a:lnSpc>
              <a:buChar char="•"/>
              <a:tabLst>
                <a:tab pos="241300" algn="l"/>
              </a:tabLst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Cross-subsidisation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model: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Open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market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30" dirty="0">
                <a:solidFill>
                  <a:srgbClr val="FFFFFF"/>
                </a:solidFill>
                <a:latin typeface="Verdana"/>
                <a:cs typeface="Verdana"/>
              </a:rPr>
              <a:t>housing and commercial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sales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to cross subsidize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social housing.</a:t>
            </a:r>
            <a:endParaRPr sz="800" dirty="0">
              <a:latin typeface="Verdana"/>
              <a:cs typeface="Verdana"/>
            </a:endParaRPr>
          </a:p>
          <a:p>
            <a:pPr marL="241300" marR="307340" indent="-228600">
              <a:lnSpc>
                <a:spcPct val="104200"/>
              </a:lnSpc>
              <a:buChar char="•"/>
              <a:tabLst>
                <a:tab pos="241300" algn="l"/>
              </a:tabLst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subsidy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secured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SHRA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grants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and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residual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land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value.</a:t>
            </a:r>
            <a:endParaRPr sz="800" dirty="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40"/>
              </a:spcBef>
              <a:buChar char="•"/>
              <a:tabLst>
                <a:tab pos="240665" algn="l"/>
              </a:tabLst>
            </a:pP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Minimum </a:t>
            </a:r>
            <a:r>
              <a:rPr sz="800" spc="-90" dirty="0">
                <a:solidFill>
                  <a:srgbClr val="FFFFFF"/>
                </a:solidFill>
                <a:latin typeface="Verdana"/>
                <a:cs typeface="Verdana"/>
              </a:rPr>
              <a:t>35%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residential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GLA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allocated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housing.</a:t>
            </a:r>
            <a:endParaRPr sz="800" dirty="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116849" y="3125655"/>
            <a:ext cx="9330055" cy="1067435"/>
            <a:chOff x="1116849" y="3125655"/>
            <a:chExt cx="9330055" cy="1067435"/>
          </a:xfrm>
        </p:grpSpPr>
        <p:sp>
          <p:nvSpPr>
            <p:cNvPr id="9" name="object 9"/>
            <p:cNvSpPr/>
            <p:nvPr/>
          </p:nvSpPr>
          <p:spPr>
            <a:xfrm>
              <a:off x="1123199" y="3132005"/>
              <a:ext cx="9317355" cy="0"/>
            </a:xfrm>
            <a:custGeom>
              <a:avLst/>
              <a:gdLst/>
              <a:ahLst/>
              <a:cxnLst/>
              <a:rect l="l" t="t" r="r" b="b"/>
              <a:pathLst>
                <a:path w="9317355">
                  <a:moveTo>
                    <a:pt x="0" y="0"/>
                  </a:moveTo>
                  <a:lnTo>
                    <a:pt x="931679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0185" y="3291992"/>
              <a:ext cx="1068209" cy="89348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123198" y="328500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160772" y="3563742"/>
            <a:ext cx="772795" cy="35814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05200"/>
              </a:lnSpc>
              <a:spcBef>
                <a:spcPts val="60"/>
              </a:spcBef>
            </a:pPr>
            <a:r>
              <a:rPr sz="700" b="1" spc="-10" dirty="0">
                <a:solidFill>
                  <a:srgbClr val="1C3A8E"/>
                </a:solidFill>
                <a:latin typeface="Arial"/>
                <a:cs typeface="Arial"/>
              </a:rPr>
              <a:t>PRIVATE</a:t>
            </a:r>
            <a:r>
              <a:rPr sz="700" b="1" spc="500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1C3A8E"/>
                </a:solidFill>
                <a:latin typeface="Arial"/>
                <a:cs typeface="Arial"/>
              </a:rPr>
              <a:t>SECTOR</a:t>
            </a:r>
            <a:r>
              <a:rPr sz="700" b="1" spc="500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700" b="1" spc="-10" dirty="0">
                <a:solidFill>
                  <a:srgbClr val="1C3A8E"/>
                </a:solidFill>
                <a:latin typeface="Arial"/>
                <a:cs typeface="Arial"/>
              </a:rPr>
              <a:t>OPPORTUNITIES</a:t>
            </a:r>
            <a:endParaRPr sz="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63984" y="3196462"/>
            <a:ext cx="925194" cy="1149417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Development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high-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rise,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mixed-use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precinct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featuring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residential,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retail,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office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space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, incorporating heritage resources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31520" y="360005"/>
            <a:ext cx="6748780" cy="3848735"/>
            <a:chOff x="680999" y="360005"/>
            <a:chExt cx="6748780" cy="3848735"/>
          </a:xfrm>
        </p:grpSpPr>
        <p:sp>
          <p:nvSpPr>
            <p:cNvPr id="16" name="object 16"/>
            <p:cNvSpPr/>
            <p:nvPr/>
          </p:nvSpPr>
          <p:spPr>
            <a:xfrm>
              <a:off x="3838019" y="3352706"/>
              <a:ext cx="0" cy="836930"/>
            </a:xfrm>
            <a:custGeom>
              <a:avLst/>
              <a:gdLst/>
              <a:ahLst/>
              <a:cxnLst/>
              <a:rect l="l" t="t" r="r" b="b"/>
              <a:pathLst>
                <a:path h="836929">
                  <a:moveTo>
                    <a:pt x="0" y="0"/>
                  </a:moveTo>
                  <a:lnTo>
                    <a:pt x="0" y="836485"/>
                  </a:lnTo>
                </a:path>
              </a:pathLst>
            </a:custGeom>
            <a:ln w="1270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831666" y="3320618"/>
              <a:ext cx="12700" cy="888365"/>
            </a:xfrm>
            <a:custGeom>
              <a:avLst/>
              <a:gdLst/>
              <a:ahLst/>
              <a:cxnLst/>
              <a:rect l="l" t="t" r="r" b="b"/>
              <a:pathLst>
                <a:path w="12700" h="888364">
                  <a:moveTo>
                    <a:pt x="12700" y="881443"/>
                  </a:moveTo>
                  <a:lnTo>
                    <a:pt x="10833" y="876960"/>
                  </a:lnTo>
                  <a:lnTo>
                    <a:pt x="6350" y="875093"/>
                  </a:lnTo>
                  <a:lnTo>
                    <a:pt x="1854" y="876960"/>
                  </a:lnTo>
                  <a:lnTo>
                    <a:pt x="0" y="881443"/>
                  </a:lnTo>
                  <a:lnTo>
                    <a:pt x="1854" y="885939"/>
                  </a:lnTo>
                  <a:lnTo>
                    <a:pt x="6350" y="887793"/>
                  </a:lnTo>
                  <a:lnTo>
                    <a:pt x="10833" y="885939"/>
                  </a:lnTo>
                  <a:lnTo>
                    <a:pt x="12700" y="881443"/>
                  </a:lnTo>
                  <a:close/>
                </a:path>
                <a:path w="12700" h="888364">
                  <a:moveTo>
                    <a:pt x="12700" y="6350"/>
                  </a:moveTo>
                  <a:lnTo>
                    <a:pt x="10833" y="1866"/>
                  </a:lnTo>
                  <a:lnTo>
                    <a:pt x="6350" y="0"/>
                  </a:lnTo>
                  <a:lnTo>
                    <a:pt x="1854" y="1866"/>
                  </a:lnTo>
                  <a:lnTo>
                    <a:pt x="0" y="6350"/>
                  </a:lnTo>
                  <a:lnTo>
                    <a:pt x="1854" y="10845"/>
                  </a:lnTo>
                  <a:lnTo>
                    <a:pt x="6350" y="12700"/>
                  </a:lnTo>
                  <a:lnTo>
                    <a:pt x="10833" y="10845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80999" y="360005"/>
              <a:ext cx="6748198" cy="1879231"/>
            </a:xfrm>
            <a:prstGeom prst="rect">
              <a:avLst/>
            </a:prstGeom>
          </p:spPr>
        </p:pic>
      </p:grpSp>
      <p:sp>
        <p:nvSpPr>
          <p:cNvPr id="19" name="object 19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LEEULOOP</a:t>
            </a:r>
            <a:r>
              <a:rPr spc="450" dirty="0"/>
              <a:t> </a:t>
            </a:r>
            <a:r>
              <a:rPr spc="210" dirty="0"/>
              <a:t>PRECINCT</a:t>
            </a:r>
            <a:r>
              <a:rPr spc="455" dirty="0"/>
              <a:t> </a:t>
            </a:r>
            <a:r>
              <a:rPr spc="225" dirty="0"/>
              <a:t>DEVELOPMENT </a:t>
            </a:r>
          </a:p>
        </p:txBody>
      </p:sp>
      <p:grpSp>
        <p:nvGrpSpPr>
          <p:cNvPr id="20" name="object 20"/>
          <p:cNvGrpSpPr/>
          <p:nvPr/>
        </p:nvGrpSpPr>
        <p:grpSpPr>
          <a:xfrm>
            <a:off x="1116849" y="4368191"/>
            <a:ext cx="9330055" cy="1055370"/>
            <a:chOff x="1116849" y="4368191"/>
            <a:chExt cx="9330055" cy="1055370"/>
          </a:xfrm>
        </p:grpSpPr>
        <p:sp>
          <p:nvSpPr>
            <p:cNvPr id="21" name="object 21"/>
            <p:cNvSpPr/>
            <p:nvPr/>
          </p:nvSpPr>
          <p:spPr>
            <a:xfrm>
              <a:off x="1123199" y="4374541"/>
              <a:ext cx="9317355" cy="0"/>
            </a:xfrm>
            <a:custGeom>
              <a:avLst/>
              <a:gdLst/>
              <a:ahLst/>
              <a:cxnLst/>
              <a:rect l="l" t="t" r="r" b="b"/>
              <a:pathLst>
                <a:path w="9317355">
                  <a:moveTo>
                    <a:pt x="0" y="0"/>
                  </a:moveTo>
                  <a:lnTo>
                    <a:pt x="931679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0185" y="4522469"/>
              <a:ext cx="1068209" cy="893483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123198" y="4515479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5"/>
                  </a:lnTo>
                  <a:lnTo>
                    <a:pt x="853719" y="6985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5"/>
                  </a:move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5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288171" y="4834846"/>
            <a:ext cx="480059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119380">
              <a:lnSpc>
                <a:spcPts val="900"/>
              </a:lnSpc>
              <a:spcBef>
                <a:spcPts val="180"/>
              </a:spcBef>
            </a:pPr>
            <a:r>
              <a:rPr sz="800" b="1" spc="-25" dirty="0">
                <a:solidFill>
                  <a:srgbClr val="1C3A8E"/>
                </a:solidFill>
                <a:latin typeface="Arial"/>
                <a:cs typeface="Arial"/>
              </a:rPr>
              <a:t>KEY</a:t>
            </a:r>
            <a:r>
              <a:rPr sz="800" b="1" spc="-10" dirty="0">
                <a:solidFill>
                  <a:srgbClr val="1C3A8E"/>
                </a:solidFill>
                <a:latin typeface="Arial"/>
                <a:cs typeface="Arial"/>
              </a:rPr>
              <a:t> PARTIES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123198" y="5669252"/>
            <a:ext cx="1087120" cy="908050"/>
            <a:chOff x="1123198" y="5669252"/>
            <a:chExt cx="1087120" cy="908050"/>
          </a:xfrm>
        </p:grpSpPr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30185" y="5676239"/>
              <a:ext cx="1068209" cy="893495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123198" y="5669252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337966" y="6069224"/>
            <a:ext cx="454659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-10" dirty="0">
                <a:solidFill>
                  <a:srgbClr val="1C3A8E"/>
                </a:solidFill>
                <a:latin typeface="Arial"/>
                <a:cs typeface="Arial"/>
              </a:rPr>
              <a:t>TIMELINE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123198" y="2054532"/>
            <a:ext cx="8666480" cy="3763645"/>
            <a:chOff x="1123198" y="2054532"/>
            <a:chExt cx="8666480" cy="3763645"/>
          </a:xfrm>
        </p:grpSpPr>
        <p:sp>
          <p:nvSpPr>
            <p:cNvPr id="30" name="object 30"/>
            <p:cNvSpPr/>
            <p:nvPr/>
          </p:nvSpPr>
          <p:spPr>
            <a:xfrm>
              <a:off x="3044699" y="4699213"/>
              <a:ext cx="6700520" cy="0"/>
            </a:xfrm>
            <a:custGeom>
              <a:avLst/>
              <a:gdLst/>
              <a:ahLst/>
              <a:cxnLst/>
              <a:rect l="l" t="t" r="r" b="b"/>
              <a:pathLst>
                <a:path w="6700520">
                  <a:moveTo>
                    <a:pt x="0" y="0"/>
                  </a:moveTo>
                  <a:lnTo>
                    <a:pt x="6700494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01495" y="4658554"/>
              <a:ext cx="86410" cy="86398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689095" y="4656015"/>
              <a:ext cx="86410" cy="8639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71417" y="4658554"/>
              <a:ext cx="86410" cy="8639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614785" y="4656015"/>
              <a:ext cx="86410" cy="8639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975963" y="4649665"/>
              <a:ext cx="86410" cy="86398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5508718" y="3362505"/>
              <a:ext cx="0" cy="836930"/>
            </a:xfrm>
            <a:custGeom>
              <a:avLst/>
              <a:gdLst/>
              <a:ahLst/>
              <a:cxnLst/>
              <a:rect l="l" t="t" r="r" b="b"/>
              <a:pathLst>
                <a:path h="836929">
                  <a:moveTo>
                    <a:pt x="0" y="0"/>
                  </a:moveTo>
                  <a:lnTo>
                    <a:pt x="0" y="836485"/>
                  </a:lnTo>
                </a:path>
              </a:pathLst>
            </a:custGeom>
            <a:ln w="1270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502364" y="3330422"/>
              <a:ext cx="12700" cy="888365"/>
            </a:xfrm>
            <a:custGeom>
              <a:avLst/>
              <a:gdLst/>
              <a:ahLst/>
              <a:cxnLst/>
              <a:rect l="l" t="t" r="r" b="b"/>
              <a:pathLst>
                <a:path w="12700" h="888364">
                  <a:moveTo>
                    <a:pt x="12700" y="881443"/>
                  </a:moveTo>
                  <a:lnTo>
                    <a:pt x="10833" y="876960"/>
                  </a:lnTo>
                  <a:lnTo>
                    <a:pt x="6350" y="875093"/>
                  </a:lnTo>
                  <a:lnTo>
                    <a:pt x="1854" y="876960"/>
                  </a:lnTo>
                  <a:lnTo>
                    <a:pt x="0" y="881443"/>
                  </a:lnTo>
                  <a:lnTo>
                    <a:pt x="1854" y="885939"/>
                  </a:lnTo>
                  <a:lnTo>
                    <a:pt x="6350" y="887793"/>
                  </a:lnTo>
                  <a:lnTo>
                    <a:pt x="10833" y="885939"/>
                  </a:lnTo>
                  <a:lnTo>
                    <a:pt x="12700" y="881443"/>
                  </a:lnTo>
                  <a:close/>
                </a:path>
                <a:path w="12700" h="888364">
                  <a:moveTo>
                    <a:pt x="12700" y="6350"/>
                  </a:moveTo>
                  <a:lnTo>
                    <a:pt x="10833" y="1866"/>
                  </a:lnTo>
                  <a:lnTo>
                    <a:pt x="6350" y="0"/>
                  </a:lnTo>
                  <a:lnTo>
                    <a:pt x="1854" y="1866"/>
                  </a:lnTo>
                  <a:lnTo>
                    <a:pt x="0" y="6350"/>
                  </a:lnTo>
                  <a:lnTo>
                    <a:pt x="1854" y="10845"/>
                  </a:lnTo>
                  <a:lnTo>
                    <a:pt x="6350" y="12700"/>
                  </a:lnTo>
                  <a:lnTo>
                    <a:pt x="10833" y="10845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251119" y="3342906"/>
              <a:ext cx="0" cy="836930"/>
            </a:xfrm>
            <a:custGeom>
              <a:avLst/>
              <a:gdLst/>
              <a:ahLst/>
              <a:cxnLst/>
              <a:rect l="l" t="t" r="r" b="b"/>
              <a:pathLst>
                <a:path h="836929">
                  <a:moveTo>
                    <a:pt x="0" y="0"/>
                  </a:moveTo>
                  <a:lnTo>
                    <a:pt x="0" y="836485"/>
                  </a:lnTo>
                </a:path>
              </a:pathLst>
            </a:custGeom>
            <a:ln w="1270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244766" y="3310826"/>
              <a:ext cx="12700" cy="888365"/>
            </a:xfrm>
            <a:custGeom>
              <a:avLst/>
              <a:gdLst/>
              <a:ahLst/>
              <a:cxnLst/>
              <a:rect l="l" t="t" r="r" b="b"/>
              <a:pathLst>
                <a:path w="12700" h="888364">
                  <a:moveTo>
                    <a:pt x="12700" y="881443"/>
                  </a:moveTo>
                  <a:lnTo>
                    <a:pt x="10833" y="876947"/>
                  </a:lnTo>
                  <a:lnTo>
                    <a:pt x="6350" y="875093"/>
                  </a:lnTo>
                  <a:lnTo>
                    <a:pt x="1854" y="876947"/>
                  </a:lnTo>
                  <a:lnTo>
                    <a:pt x="0" y="881443"/>
                  </a:lnTo>
                  <a:lnTo>
                    <a:pt x="1854" y="885926"/>
                  </a:lnTo>
                  <a:lnTo>
                    <a:pt x="6350" y="887793"/>
                  </a:lnTo>
                  <a:lnTo>
                    <a:pt x="10833" y="885926"/>
                  </a:lnTo>
                  <a:lnTo>
                    <a:pt x="12700" y="881443"/>
                  </a:lnTo>
                  <a:close/>
                </a:path>
                <a:path w="12700" h="888364">
                  <a:moveTo>
                    <a:pt x="12700" y="6350"/>
                  </a:moveTo>
                  <a:lnTo>
                    <a:pt x="10833" y="1854"/>
                  </a:lnTo>
                  <a:lnTo>
                    <a:pt x="6350" y="0"/>
                  </a:lnTo>
                  <a:lnTo>
                    <a:pt x="1854" y="1854"/>
                  </a:lnTo>
                  <a:lnTo>
                    <a:pt x="0" y="6350"/>
                  </a:lnTo>
                  <a:lnTo>
                    <a:pt x="1854" y="10833"/>
                  </a:lnTo>
                  <a:lnTo>
                    <a:pt x="6350" y="12700"/>
                  </a:lnTo>
                  <a:lnTo>
                    <a:pt x="10833" y="10833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903820" y="3352706"/>
              <a:ext cx="0" cy="836930"/>
            </a:xfrm>
            <a:custGeom>
              <a:avLst/>
              <a:gdLst/>
              <a:ahLst/>
              <a:cxnLst/>
              <a:rect l="l" t="t" r="r" b="b"/>
              <a:pathLst>
                <a:path h="836929">
                  <a:moveTo>
                    <a:pt x="0" y="0"/>
                  </a:moveTo>
                  <a:lnTo>
                    <a:pt x="0" y="836485"/>
                  </a:lnTo>
                </a:path>
              </a:pathLst>
            </a:custGeom>
            <a:ln w="1270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897467" y="3320618"/>
              <a:ext cx="12700" cy="888365"/>
            </a:xfrm>
            <a:custGeom>
              <a:avLst/>
              <a:gdLst/>
              <a:ahLst/>
              <a:cxnLst/>
              <a:rect l="l" t="t" r="r" b="b"/>
              <a:pathLst>
                <a:path w="12700" h="888364">
                  <a:moveTo>
                    <a:pt x="12700" y="881443"/>
                  </a:moveTo>
                  <a:lnTo>
                    <a:pt x="10833" y="876960"/>
                  </a:lnTo>
                  <a:lnTo>
                    <a:pt x="6350" y="875093"/>
                  </a:lnTo>
                  <a:lnTo>
                    <a:pt x="1854" y="876960"/>
                  </a:lnTo>
                  <a:lnTo>
                    <a:pt x="0" y="881443"/>
                  </a:lnTo>
                  <a:lnTo>
                    <a:pt x="1854" y="885939"/>
                  </a:lnTo>
                  <a:lnTo>
                    <a:pt x="6350" y="887793"/>
                  </a:lnTo>
                  <a:lnTo>
                    <a:pt x="10833" y="885939"/>
                  </a:lnTo>
                  <a:lnTo>
                    <a:pt x="12700" y="881443"/>
                  </a:lnTo>
                  <a:close/>
                </a:path>
                <a:path w="12700" h="888364">
                  <a:moveTo>
                    <a:pt x="12700" y="6350"/>
                  </a:moveTo>
                  <a:lnTo>
                    <a:pt x="10833" y="1866"/>
                  </a:lnTo>
                  <a:lnTo>
                    <a:pt x="6350" y="0"/>
                  </a:lnTo>
                  <a:lnTo>
                    <a:pt x="1854" y="1866"/>
                  </a:lnTo>
                  <a:lnTo>
                    <a:pt x="0" y="6350"/>
                  </a:lnTo>
                  <a:lnTo>
                    <a:pt x="1854" y="10845"/>
                  </a:lnTo>
                  <a:lnTo>
                    <a:pt x="6350" y="12700"/>
                  </a:lnTo>
                  <a:lnTo>
                    <a:pt x="10833" y="10845"/>
                  </a:lnTo>
                  <a:lnTo>
                    <a:pt x="1270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639651" y="3502659"/>
              <a:ext cx="3775075" cy="517525"/>
            </a:xfrm>
            <a:custGeom>
              <a:avLst/>
              <a:gdLst/>
              <a:ahLst/>
              <a:cxnLst/>
              <a:rect l="l" t="t" r="r" b="b"/>
              <a:pathLst>
                <a:path w="3775075" h="517525">
                  <a:moveTo>
                    <a:pt x="133019" y="385508"/>
                  </a:moveTo>
                  <a:lnTo>
                    <a:pt x="131622" y="380949"/>
                  </a:lnTo>
                  <a:lnTo>
                    <a:pt x="131483" y="376402"/>
                  </a:lnTo>
                  <a:lnTo>
                    <a:pt x="131711" y="372897"/>
                  </a:lnTo>
                  <a:lnTo>
                    <a:pt x="131610" y="369430"/>
                  </a:lnTo>
                  <a:lnTo>
                    <a:pt x="66103" y="369430"/>
                  </a:lnTo>
                  <a:lnTo>
                    <a:pt x="65506" y="385508"/>
                  </a:lnTo>
                  <a:lnTo>
                    <a:pt x="133019" y="385508"/>
                  </a:lnTo>
                  <a:close/>
                </a:path>
                <a:path w="3775075" h="517525">
                  <a:moveTo>
                    <a:pt x="148285" y="221754"/>
                  </a:moveTo>
                  <a:lnTo>
                    <a:pt x="82181" y="221754"/>
                  </a:lnTo>
                  <a:lnTo>
                    <a:pt x="82181" y="238417"/>
                  </a:lnTo>
                  <a:lnTo>
                    <a:pt x="148285" y="238417"/>
                  </a:lnTo>
                  <a:lnTo>
                    <a:pt x="148285" y="221754"/>
                  </a:lnTo>
                  <a:close/>
                </a:path>
                <a:path w="3775075" h="517525">
                  <a:moveTo>
                    <a:pt x="262623" y="90131"/>
                  </a:moveTo>
                  <a:lnTo>
                    <a:pt x="229870" y="90131"/>
                  </a:lnTo>
                  <a:lnTo>
                    <a:pt x="229870" y="106210"/>
                  </a:lnTo>
                  <a:lnTo>
                    <a:pt x="262623" y="106210"/>
                  </a:lnTo>
                  <a:lnTo>
                    <a:pt x="262623" y="90131"/>
                  </a:lnTo>
                  <a:close/>
                </a:path>
                <a:path w="3775075" h="517525">
                  <a:moveTo>
                    <a:pt x="312051" y="336969"/>
                  </a:moveTo>
                  <a:lnTo>
                    <a:pt x="311162" y="336080"/>
                  </a:lnTo>
                  <a:lnTo>
                    <a:pt x="246545" y="336080"/>
                  </a:lnTo>
                  <a:lnTo>
                    <a:pt x="246545" y="352755"/>
                  </a:lnTo>
                  <a:lnTo>
                    <a:pt x="311162" y="352755"/>
                  </a:lnTo>
                  <a:lnTo>
                    <a:pt x="312051" y="351866"/>
                  </a:lnTo>
                  <a:lnTo>
                    <a:pt x="312051" y="336969"/>
                  </a:lnTo>
                  <a:close/>
                </a:path>
                <a:path w="3775075" h="517525">
                  <a:moveTo>
                    <a:pt x="476415" y="501040"/>
                  </a:moveTo>
                  <a:lnTo>
                    <a:pt x="460629" y="501040"/>
                  </a:lnTo>
                  <a:lnTo>
                    <a:pt x="459740" y="500138"/>
                  </a:lnTo>
                  <a:lnTo>
                    <a:pt x="459740" y="336969"/>
                  </a:lnTo>
                  <a:lnTo>
                    <a:pt x="460629" y="336080"/>
                  </a:lnTo>
                  <a:lnTo>
                    <a:pt x="475221" y="336080"/>
                  </a:lnTo>
                  <a:lnTo>
                    <a:pt x="459371" y="320128"/>
                  </a:lnTo>
                  <a:lnTo>
                    <a:pt x="443661" y="304330"/>
                  </a:lnTo>
                  <a:lnTo>
                    <a:pt x="443661" y="336969"/>
                  </a:lnTo>
                  <a:lnTo>
                    <a:pt x="443661" y="500138"/>
                  </a:lnTo>
                  <a:lnTo>
                    <a:pt x="442760" y="501040"/>
                  </a:lnTo>
                  <a:lnTo>
                    <a:pt x="362077" y="501040"/>
                  </a:lnTo>
                  <a:lnTo>
                    <a:pt x="362077" y="336080"/>
                  </a:lnTo>
                  <a:lnTo>
                    <a:pt x="442760" y="336080"/>
                  </a:lnTo>
                  <a:lnTo>
                    <a:pt x="443661" y="336969"/>
                  </a:lnTo>
                  <a:lnTo>
                    <a:pt x="443661" y="304330"/>
                  </a:lnTo>
                  <a:lnTo>
                    <a:pt x="436041" y="296659"/>
                  </a:lnTo>
                  <a:lnTo>
                    <a:pt x="436041" y="320128"/>
                  </a:lnTo>
                  <a:lnTo>
                    <a:pt x="361899" y="320128"/>
                  </a:lnTo>
                  <a:lnTo>
                    <a:pt x="344208" y="302602"/>
                  </a:lnTo>
                  <a:lnTo>
                    <a:pt x="344208" y="325653"/>
                  </a:lnTo>
                  <a:lnTo>
                    <a:pt x="344208" y="501040"/>
                  </a:lnTo>
                  <a:lnTo>
                    <a:pt x="312051" y="501040"/>
                  </a:lnTo>
                  <a:lnTo>
                    <a:pt x="312051" y="402780"/>
                  </a:lnTo>
                  <a:lnTo>
                    <a:pt x="312051" y="385508"/>
                  </a:lnTo>
                  <a:lnTo>
                    <a:pt x="295376" y="385508"/>
                  </a:lnTo>
                  <a:lnTo>
                    <a:pt x="295376" y="402780"/>
                  </a:lnTo>
                  <a:lnTo>
                    <a:pt x="295376" y="500138"/>
                  </a:lnTo>
                  <a:lnTo>
                    <a:pt x="294487" y="501040"/>
                  </a:lnTo>
                  <a:lnTo>
                    <a:pt x="263512" y="501040"/>
                  </a:lnTo>
                  <a:lnTo>
                    <a:pt x="262623" y="500138"/>
                  </a:lnTo>
                  <a:lnTo>
                    <a:pt x="262623" y="402780"/>
                  </a:lnTo>
                  <a:lnTo>
                    <a:pt x="295376" y="402780"/>
                  </a:lnTo>
                  <a:lnTo>
                    <a:pt x="295376" y="385508"/>
                  </a:lnTo>
                  <a:lnTo>
                    <a:pt x="246545" y="385508"/>
                  </a:lnTo>
                  <a:lnTo>
                    <a:pt x="246545" y="500138"/>
                  </a:lnTo>
                  <a:lnTo>
                    <a:pt x="245656" y="501040"/>
                  </a:lnTo>
                  <a:lnTo>
                    <a:pt x="214680" y="501040"/>
                  </a:lnTo>
                  <a:lnTo>
                    <a:pt x="213791" y="500138"/>
                  </a:lnTo>
                  <a:lnTo>
                    <a:pt x="213791" y="386105"/>
                  </a:lnTo>
                  <a:lnTo>
                    <a:pt x="213791" y="385508"/>
                  </a:lnTo>
                  <a:lnTo>
                    <a:pt x="213791" y="368833"/>
                  </a:lnTo>
                  <a:lnTo>
                    <a:pt x="213791" y="326847"/>
                  </a:lnTo>
                  <a:lnTo>
                    <a:pt x="279590" y="261620"/>
                  </a:lnTo>
                  <a:lnTo>
                    <a:pt x="344208" y="325653"/>
                  </a:lnTo>
                  <a:lnTo>
                    <a:pt x="344208" y="302602"/>
                  </a:lnTo>
                  <a:lnTo>
                    <a:pt x="302844" y="261620"/>
                  </a:lnTo>
                  <a:lnTo>
                    <a:pt x="297459" y="256286"/>
                  </a:lnTo>
                  <a:lnTo>
                    <a:pt x="296570" y="254495"/>
                  </a:lnTo>
                  <a:lnTo>
                    <a:pt x="370713" y="254495"/>
                  </a:lnTo>
                  <a:lnTo>
                    <a:pt x="436041" y="320128"/>
                  </a:lnTo>
                  <a:lnTo>
                    <a:pt x="436041" y="296659"/>
                  </a:lnTo>
                  <a:lnTo>
                    <a:pt x="426986" y="287540"/>
                  </a:lnTo>
                  <a:lnTo>
                    <a:pt x="426986" y="269646"/>
                  </a:lnTo>
                  <a:lnTo>
                    <a:pt x="426986" y="123545"/>
                  </a:lnTo>
                  <a:lnTo>
                    <a:pt x="426986" y="122885"/>
                  </a:lnTo>
                  <a:lnTo>
                    <a:pt x="442468" y="122885"/>
                  </a:lnTo>
                  <a:lnTo>
                    <a:pt x="441579" y="121094"/>
                  </a:lnTo>
                  <a:lnTo>
                    <a:pt x="426707" y="106210"/>
                  </a:lnTo>
                  <a:lnTo>
                    <a:pt x="410311" y="89814"/>
                  </a:lnTo>
                  <a:lnTo>
                    <a:pt x="410311" y="269379"/>
                  </a:lnTo>
                  <a:lnTo>
                    <a:pt x="409270" y="269646"/>
                  </a:lnTo>
                  <a:lnTo>
                    <a:pt x="409206" y="269379"/>
                  </a:lnTo>
                  <a:lnTo>
                    <a:pt x="409117" y="268947"/>
                  </a:lnTo>
                  <a:lnTo>
                    <a:pt x="408520" y="268490"/>
                  </a:lnTo>
                  <a:lnTo>
                    <a:pt x="400697" y="261620"/>
                  </a:lnTo>
                  <a:lnTo>
                    <a:pt x="393738" y="254495"/>
                  </a:lnTo>
                  <a:lnTo>
                    <a:pt x="393014" y="253746"/>
                  </a:lnTo>
                  <a:lnTo>
                    <a:pt x="385495" y="245795"/>
                  </a:lnTo>
                  <a:lnTo>
                    <a:pt x="377850" y="238417"/>
                  </a:lnTo>
                  <a:lnTo>
                    <a:pt x="346290" y="238417"/>
                  </a:lnTo>
                  <a:lnTo>
                    <a:pt x="345401" y="237515"/>
                  </a:lnTo>
                  <a:lnTo>
                    <a:pt x="345401" y="221742"/>
                  </a:lnTo>
                  <a:lnTo>
                    <a:pt x="360883" y="221742"/>
                  </a:lnTo>
                  <a:lnTo>
                    <a:pt x="345071" y="205663"/>
                  </a:lnTo>
                  <a:lnTo>
                    <a:pt x="328256" y="188569"/>
                  </a:lnTo>
                  <a:lnTo>
                    <a:pt x="328231" y="171424"/>
                  </a:lnTo>
                  <a:lnTo>
                    <a:pt x="328218" y="138963"/>
                  </a:lnTo>
                  <a:lnTo>
                    <a:pt x="328752" y="123545"/>
                  </a:lnTo>
                  <a:lnTo>
                    <a:pt x="410248" y="123545"/>
                  </a:lnTo>
                  <a:lnTo>
                    <a:pt x="410311" y="269379"/>
                  </a:lnTo>
                  <a:lnTo>
                    <a:pt x="410311" y="89814"/>
                  </a:lnTo>
                  <a:lnTo>
                    <a:pt x="403161" y="82664"/>
                  </a:lnTo>
                  <a:lnTo>
                    <a:pt x="403161" y="106210"/>
                  </a:lnTo>
                  <a:lnTo>
                    <a:pt x="328422" y="106210"/>
                  </a:lnTo>
                  <a:lnTo>
                    <a:pt x="328129" y="105918"/>
                  </a:lnTo>
                  <a:lnTo>
                    <a:pt x="328129" y="221742"/>
                  </a:lnTo>
                  <a:lnTo>
                    <a:pt x="328129" y="238417"/>
                  </a:lnTo>
                  <a:lnTo>
                    <a:pt x="279590" y="238417"/>
                  </a:lnTo>
                  <a:lnTo>
                    <a:pt x="212902" y="303314"/>
                  </a:lnTo>
                  <a:lnTo>
                    <a:pt x="201422" y="291846"/>
                  </a:lnTo>
                  <a:lnTo>
                    <a:pt x="201422" y="316039"/>
                  </a:lnTo>
                  <a:lnTo>
                    <a:pt x="199224" y="317246"/>
                  </a:lnTo>
                  <a:lnTo>
                    <a:pt x="197599" y="320128"/>
                  </a:lnTo>
                  <a:lnTo>
                    <a:pt x="197091" y="330987"/>
                  </a:lnTo>
                  <a:lnTo>
                    <a:pt x="197002" y="336080"/>
                  </a:lnTo>
                  <a:lnTo>
                    <a:pt x="196926" y="340436"/>
                  </a:lnTo>
                  <a:lnTo>
                    <a:pt x="197116" y="352437"/>
                  </a:lnTo>
                  <a:lnTo>
                    <a:pt x="197116" y="368833"/>
                  </a:lnTo>
                  <a:lnTo>
                    <a:pt x="197116" y="386105"/>
                  </a:lnTo>
                  <a:lnTo>
                    <a:pt x="197116" y="500138"/>
                  </a:lnTo>
                  <a:lnTo>
                    <a:pt x="196227" y="501040"/>
                  </a:lnTo>
                  <a:lnTo>
                    <a:pt x="181927" y="501040"/>
                  </a:lnTo>
                  <a:lnTo>
                    <a:pt x="181038" y="500138"/>
                  </a:lnTo>
                  <a:lnTo>
                    <a:pt x="181038" y="385508"/>
                  </a:lnTo>
                  <a:lnTo>
                    <a:pt x="195351" y="385508"/>
                  </a:lnTo>
                  <a:lnTo>
                    <a:pt x="196354" y="386422"/>
                  </a:lnTo>
                  <a:lnTo>
                    <a:pt x="197116" y="386105"/>
                  </a:lnTo>
                  <a:lnTo>
                    <a:pt x="197116" y="368833"/>
                  </a:lnTo>
                  <a:lnTo>
                    <a:pt x="180149" y="368833"/>
                  </a:lnTo>
                  <a:lnTo>
                    <a:pt x="164363" y="353060"/>
                  </a:lnTo>
                  <a:lnTo>
                    <a:pt x="164363" y="375678"/>
                  </a:lnTo>
                  <a:lnTo>
                    <a:pt x="164363" y="501040"/>
                  </a:lnTo>
                  <a:lnTo>
                    <a:pt x="132207" y="501040"/>
                  </a:lnTo>
                  <a:lnTo>
                    <a:pt x="132207" y="500443"/>
                  </a:lnTo>
                  <a:lnTo>
                    <a:pt x="132207" y="418858"/>
                  </a:lnTo>
                  <a:lnTo>
                    <a:pt x="132207" y="403669"/>
                  </a:lnTo>
                  <a:lnTo>
                    <a:pt x="131318" y="402780"/>
                  </a:lnTo>
                  <a:lnTo>
                    <a:pt x="115531" y="402780"/>
                  </a:lnTo>
                  <a:lnTo>
                    <a:pt x="115531" y="418858"/>
                  </a:lnTo>
                  <a:lnTo>
                    <a:pt x="114935" y="500138"/>
                  </a:lnTo>
                  <a:lnTo>
                    <a:pt x="114935" y="500443"/>
                  </a:lnTo>
                  <a:lnTo>
                    <a:pt x="82181" y="500443"/>
                  </a:lnTo>
                  <a:lnTo>
                    <a:pt x="82181" y="418858"/>
                  </a:lnTo>
                  <a:lnTo>
                    <a:pt x="115531" y="418858"/>
                  </a:lnTo>
                  <a:lnTo>
                    <a:pt x="115531" y="402780"/>
                  </a:lnTo>
                  <a:lnTo>
                    <a:pt x="65506" y="402780"/>
                  </a:lnTo>
                  <a:lnTo>
                    <a:pt x="65506" y="500138"/>
                  </a:lnTo>
                  <a:lnTo>
                    <a:pt x="64617" y="501040"/>
                  </a:lnTo>
                  <a:lnTo>
                    <a:pt x="33655" y="501040"/>
                  </a:lnTo>
                  <a:lnTo>
                    <a:pt x="32753" y="500138"/>
                  </a:lnTo>
                  <a:lnTo>
                    <a:pt x="32753" y="376275"/>
                  </a:lnTo>
                  <a:lnTo>
                    <a:pt x="73037" y="336080"/>
                  </a:lnTo>
                  <a:lnTo>
                    <a:pt x="98552" y="310616"/>
                  </a:lnTo>
                  <a:lnTo>
                    <a:pt x="164363" y="375678"/>
                  </a:lnTo>
                  <a:lnTo>
                    <a:pt x="164363" y="353060"/>
                  </a:lnTo>
                  <a:lnTo>
                    <a:pt x="121920" y="310616"/>
                  </a:lnTo>
                  <a:lnTo>
                    <a:pt x="116420" y="305117"/>
                  </a:lnTo>
                  <a:lnTo>
                    <a:pt x="115531" y="303326"/>
                  </a:lnTo>
                  <a:lnTo>
                    <a:pt x="189674" y="303326"/>
                  </a:lnTo>
                  <a:lnTo>
                    <a:pt x="201244" y="315023"/>
                  </a:lnTo>
                  <a:lnTo>
                    <a:pt x="201422" y="316039"/>
                  </a:lnTo>
                  <a:lnTo>
                    <a:pt x="201422" y="291846"/>
                  </a:lnTo>
                  <a:lnTo>
                    <a:pt x="197116" y="287540"/>
                  </a:lnTo>
                  <a:lnTo>
                    <a:pt x="197116" y="222631"/>
                  </a:lnTo>
                  <a:lnTo>
                    <a:pt x="198005" y="221742"/>
                  </a:lnTo>
                  <a:lnTo>
                    <a:pt x="328129" y="221742"/>
                  </a:lnTo>
                  <a:lnTo>
                    <a:pt x="328129" y="105918"/>
                  </a:lnTo>
                  <a:lnTo>
                    <a:pt x="321576" y="99364"/>
                  </a:lnTo>
                  <a:lnTo>
                    <a:pt x="321576" y="205663"/>
                  </a:lnTo>
                  <a:lnTo>
                    <a:pt x="198005" y="205663"/>
                  </a:lnTo>
                  <a:lnTo>
                    <a:pt x="181038" y="188696"/>
                  </a:lnTo>
                  <a:lnTo>
                    <a:pt x="181038" y="212509"/>
                  </a:lnTo>
                  <a:lnTo>
                    <a:pt x="181038" y="287248"/>
                  </a:lnTo>
                  <a:lnTo>
                    <a:pt x="98564" y="287248"/>
                  </a:lnTo>
                  <a:lnTo>
                    <a:pt x="49428" y="336080"/>
                  </a:lnTo>
                  <a:lnTo>
                    <a:pt x="49428" y="212509"/>
                  </a:lnTo>
                  <a:lnTo>
                    <a:pt x="115239" y="147281"/>
                  </a:lnTo>
                  <a:lnTo>
                    <a:pt x="181038" y="212509"/>
                  </a:lnTo>
                  <a:lnTo>
                    <a:pt x="181038" y="188696"/>
                  </a:lnTo>
                  <a:lnTo>
                    <a:pt x="139623" y="147281"/>
                  </a:lnTo>
                  <a:lnTo>
                    <a:pt x="133096" y="140754"/>
                  </a:lnTo>
                  <a:lnTo>
                    <a:pt x="132207" y="138963"/>
                  </a:lnTo>
                  <a:lnTo>
                    <a:pt x="255181" y="138963"/>
                  </a:lnTo>
                  <a:lnTo>
                    <a:pt x="321576" y="205663"/>
                  </a:lnTo>
                  <a:lnTo>
                    <a:pt x="321576" y="99364"/>
                  </a:lnTo>
                  <a:lnTo>
                    <a:pt x="312051" y="89839"/>
                  </a:lnTo>
                  <a:lnTo>
                    <a:pt x="312051" y="114249"/>
                  </a:lnTo>
                  <a:lnTo>
                    <a:pt x="312051" y="170827"/>
                  </a:lnTo>
                  <a:lnTo>
                    <a:pt x="310857" y="171424"/>
                  </a:lnTo>
                  <a:lnTo>
                    <a:pt x="278409" y="138963"/>
                  </a:lnTo>
                  <a:lnTo>
                    <a:pt x="262331" y="122885"/>
                  </a:lnTo>
                  <a:lnTo>
                    <a:pt x="181038" y="122885"/>
                  </a:lnTo>
                  <a:lnTo>
                    <a:pt x="181038" y="113652"/>
                  </a:lnTo>
                  <a:lnTo>
                    <a:pt x="243255" y="51409"/>
                  </a:lnTo>
                  <a:lnTo>
                    <a:pt x="246761" y="49098"/>
                  </a:lnTo>
                  <a:lnTo>
                    <a:pt x="312051" y="114249"/>
                  </a:lnTo>
                  <a:lnTo>
                    <a:pt x="312051" y="89839"/>
                  </a:lnTo>
                  <a:lnTo>
                    <a:pt x="271310" y="49098"/>
                  </a:lnTo>
                  <a:lnTo>
                    <a:pt x="264706" y="42494"/>
                  </a:lnTo>
                  <a:lnTo>
                    <a:pt x="263817" y="40703"/>
                  </a:lnTo>
                  <a:lnTo>
                    <a:pt x="337959" y="40703"/>
                  </a:lnTo>
                  <a:lnTo>
                    <a:pt x="403161" y="106210"/>
                  </a:lnTo>
                  <a:lnTo>
                    <a:pt x="403161" y="82664"/>
                  </a:lnTo>
                  <a:lnTo>
                    <a:pt x="361226" y="40703"/>
                  </a:lnTo>
                  <a:lnTo>
                    <a:pt x="346024" y="25488"/>
                  </a:lnTo>
                  <a:lnTo>
                    <a:pt x="343941" y="24599"/>
                  </a:lnTo>
                  <a:lnTo>
                    <a:pt x="246964" y="24752"/>
                  </a:lnTo>
                  <a:lnTo>
                    <a:pt x="164363" y="106514"/>
                  </a:lnTo>
                  <a:lnTo>
                    <a:pt x="164363" y="122885"/>
                  </a:lnTo>
                  <a:lnTo>
                    <a:pt x="115239" y="122885"/>
                  </a:lnTo>
                  <a:lnTo>
                    <a:pt x="32880" y="205486"/>
                  </a:lnTo>
                  <a:lnTo>
                    <a:pt x="32867" y="221742"/>
                  </a:lnTo>
                  <a:lnTo>
                    <a:pt x="32740" y="352437"/>
                  </a:lnTo>
                  <a:lnTo>
                    <a:pt x="16675" y="369125"/>
                  </a:lnTo>
                  <a:lnTo>
                    <a:pt x="16675" y="500138"/>
                  </a:lnTo>
                  <a:lnTo>
                    <a:pt x="15786" y="501040"/>
                  </a:lnTo>
                  <a:lnTo>
                    <a:pt x="0" y="501040"/>
                  </a:lnTo>
                  <a:lnTo>
                    <a:pt x="0" y="517118"/>
                  </a:lnTo>
                  <a:lnTo>
                    <a:pt x="476415" y="517118"/>
                  </a:lnTo>
                  <a:lnTo>
                    <a:pt x="476415" y="501040"/>
                  </a:lnTo>
                  <a:close/>
                </a:path>
                <a:path w="3775075" h="517525">
                  <a:moveTo>
                    <a:pt x="1773529" y="392925"/>
                  </a:moveTo>
                  <a:lnTo>
                    <a:pt x="1769160" y="387870"/>
                  </a:lnTo>
                  <a:lnTo>
                    <a:pt x="1763750" y="387807"/>
                  </a:lnTo>
                  <a:lnTo>
                    <a:pt x="1760004" y="391756"/>
                  </a:lnTo>
                  <a:lnTo>
                    <a:pt x="1758823" y="397103"/>
                  </a:lnTo>
                  <a:lnTo>
                    <a:pt x="1761121" y="401294"/>
                  </a:lnTo>
                  <a:lnTo>
                    <a:pt x="1767687" y="402348"/>
                  </a:lnTo>
                  <a:lnTo>
                    <a:pt x="1772437" y="398653"/>
                  </a:lnTo>
                  <a:lnTo>
                    <a:pt x="1773529" y="392925"/>
                  </a:lnTo>
                  <a:close/>
                </a:path>
                <a:path w="3775075" h="517525">
                  <a:moveTo>
                    <a:pt x="1974176" y="111899"/>
                  </a:moveTo>
                  <a:lnTo>
                    <a:pt x="1971040" y="108762"/>
                  </a:lnTo>
                  <a:lnTo>
                    <a:pt x="1967915" y="108762"/>
                  </a:lnTo>
                  <a:lnTo>
                    <a:pt x="1967915" y="150609"/>
                  </a:lnTo>
                  <a:lnTo>
                    <a:pt x="1946973" y="150609"/>
                  </a:lnTo>
                  <a:lnTo>
                    <a:pt x="1946973" y="138061"/>
                  </a:lnTo>
                  <a:lnTo>
                    <a:pt x="1967903" y="138061"/>
                  </a:lnTo>
                  <a:lnTo>
                    <a:pt x="1965363" y="142748"/>
                  </a:lnTo>
                  <a:lnTo>
                    <a:pt x="1965337" y="145872"/>
                  </a:lnTo>
                  <a:lnTo>
                    <a:pt x="1967915" y="150609"/>
                  </a:lnTo>
                  <a:lnTo>
                    <a:pt x="1967915" y="108762"/>
                  </a:lnTo>
                  <a:lnTo>
                    <a:pt x="1965820" y="108762"/>
                  </a:lnTo>
                  <a:lnTo>
                    <a:pt x="1965820" y="115023"/>
                  </a:lnTo>
                  <a:lnTo>
                    <a:pt x="1965820" y="129692"/>
                  </a:lnTo>
                  <a:lnTo>
                    <a:pt x="1946973" y="129692"/>
                  </a:lnTo>
                  <a:lnTo>
                    <a:pt x="1946973" y="115023"/>
                  </a:lnTo>
                  <a:lnTo>
                    <a:pt x="1965820" y="115023"/>
                  </a:lnTo>
                  <a:lnTo>
                    <a:pt x="1965820" y="108762"/>
                  </a:lnTo>
                  <a:lnTo>
                    <a:pt x="1938629" y="108762"/>
                  </a:lnTo>
                  <a:lnTo>
                    <a:pt x="1938629" y="115023"/>
                  </a:lnTo>
                  <a:lnTo>
                    <a:pt x="1938629" y="129692"/>
                  </a:lnTo>
                  <a:lnTo>
                    <a:pt x="1938629" y="138061"/>
                  </a:lnTo>
                  <a:lnTo>
                    <a:pt x="1938629" y="150609"/>
                  </a:lnTo>
                  <a:lnTo>
                    <a:pt x="1919782" y="150609"/>
                  </a:lnTo>
                  <a:lnTo>
                    <a:pt x="1919782" y="138061"/>
                  </a:lnTo>
                  <a:lnTo>
                    <a:pt x="1938629" y="138061"/>
                  </a:lnTo>
                  <a:lnTo>
                    <a:pt x="1938629" y="129692"/>
                  </a:lnTo>
                  <a:lnTo>
                    <a:pt x="1919782" y="129692"/>
                  </a:lnTo>
                  <a:lnTo>
                    <a:pt x="1919782" y="115023"/>
                  </a:lnTo>
                  <a:lnTo>
                    <a:pt x="1938629" y="115023"/>
                  </a:lnTo>
                  <a:lnTo>
                    <a:pt x="1938629" y="108762"/>
                  </a:lnTo>
                  <a:lnTo>
                    <a:pt x="1914563" y="108762"/>
                  </a:lnTo>
                  <a:lnTo>
                    <a:pt x="1911426" y="111899"/>
                  </a:lnTo>
                  <a:lnTo>
                    <a:pt x="1911426" y="155829"/>
                  </a:lnTo>
                  <a:lnTo>
                    <a:pt x="1914563" y="158965"/>
                  </a:lnTo>
                  <a:lnTo>
                    <a:pt x="1971040" y="158965"/>
                  </a:lnTo>
                  <a:lnTo>
                    <a:pt x="1974176" y="155829"/>
                  </a:lnTo>
                  <a:lnTo>
                    <a:pt x="1974176" y="150609"/>
                  </a:lnTo>
                  <a:lnTo>
                    <a:pt x="1974176" y="138061"/>
                  </a:lnTo>
                  <a:lnTo>
                    <a:pt x="1974176" y="129692"/>
                  </a:lnTo>
                  <a:lnTo>
                    <a:pt x="1974176" y="115023"/>
                  </a:lnTo>
                  <a:lnTo>
                    <a:pt x="1974176" y="111899"/>
                  </a:lnTo>
                  <a:close/>
                </a:path>
                <a:path w="3775075" h="517525">
                  <a:moveTo>
                    <a:pt x="1978660" y="207810"/>
                  </a:moveTo>
                  <a:lnTo>
                    <a:pt x="1978075" y="199390"/>
                  </a:lnTo>
                  <a:lnTo>
                    <a:pt x="1974926" y="194805"/>
                  </a:lnTo>
                  <a:lnTo>
                    <a:pt x="1903958" y="196481"/>
                  </a:lnTo>
                  <a:lnTo>
                    <a:pt x="1902434" y="198678"/>
                  </a:lnTo>
                  <a:lnTo>
                    <a:pt x="1902523" y="214858"/>
                  </a:lnTo>
                  <a:lnTo>
                    <a:pt x="1903945" y="225107"/>
                  </a:lnTo>
                  <a:lnTo>
                    <a:pt x="1909025" y="220433"/>
                  </a:lnTo>
                  <a:lnTo>
                    <a:pt x="1913204" y="219303"/>
                  </a:lnTo>
                  <a:lnTo>
                    <a:pt x="1913509" y="204978"/>
                  </a:lnTo>
                  <a:lnTo>
                    <a:pt x="1967890" y="204978"/>
                  </a:lnTo>
                  <a:lnTo>
                    <a:pt x="1967026" y="217525"/>
                  </a:lnTo>
                  <a:lnTo>
                    <a:pt x="1966137" y="219824"/>
                  </a:lnTo>
                  <a:lnTo>
                    <a:pt x="1978329" y="223799"/>
                  </a:lnTo>
                  <a:lnTo>
                    <a:pt x="1978228" y="216992"/>
                  </a:lnTo>
                  <a:lnTo>
                    <a:pt x="1978660" y="207810"/>
                  </a:lnTo>
                  <a:close/>
                </a:path>
                <a:path w="3775075" h="517525">
                  <a:moveTo>
                    <a:pt x="2105215" y="137922"/>
                  </a:moveTo>
                  <a:lnTo>
                    <a:pt x="2099691" y="122364"/>
                  </a:lnTo>
                  <a:lnTo>
                    <a:pt x="2093785" y="117703"/>
                  </a:lnTo>
                  <a:lnTo>
                    <a:pt x="2093785" y="133337"/>
                  </a:lnTo>
                  <a:lnTo>
                    <a:pt x="2093023" y="141554"/>
                  </a:lnTo>
                  <a:lnTo>
                    <a:pt x="2086394" y="146227"/>
                  </a:lnTo>
                  <a:lnTo>
                    <a:pt x="2075459" y="144475"/>
                  </a:lnTo>
                  <a:lnTo>
                    <a:pt x="1960562" y="56769"/>
                  </a:lnTo>
                  <a:lnTo>
                    <a:pt x="1943862" y="44018"/>
                  </a:lnTo>
                  <a:lnTo>
                    <a:pt x="1805317" y="146050"/>
                  </a:lnTo>
                  <a:lnTo>
                    <a:pt x="1796554" y="145376"/>
                  </a:lnTo>
                  <a:lnTo>
                    <a:pt x="1792401" y="140182"/>
                  </a:lnTo>
                  <a:lnTo>
                    <a:pt x="1792719" y="133337"/>
                  </a:lnTo>
                  <a:lnTo>
                    <a:pt x="1792744" y="132778"/>
                  </a:lnTo>
                  <a:lnTo>
                    <a:pt x="1797431" y="125514"/>
                  </a:lnTo>
                  <a:lnTo>
                    <a:pt x="1942058" y="12712"/>
                  </a:lnTo>
                  <a:lnTo>
                    <a:pt x="2087168" y="124421"/>
                  </a:lnTo>
                  <a:lnTo>
                    <a:pt x="2093785" y="133337"/>
                  </a:lnTo>
                  <a:lnTo>
                    <a:pt x="2093785" y="117703"/>
                  </a:lnTo>
                  <a:lnTo>
                    <a:pt x="1960968" y="12712"/>
                  </a:lnTo>
                  <a:lnTo>
                    <a:pt x="1944890" y="0"/>
                  </a:lnTo>
                  <a:lnTo>
                    <a:pt x="1940712" y="0"/>
                  </a:lnTo>
                  <a:lnTo>
                    <a:pt x="1785924" y="122364"/>
                  </a:lnTo>
                  <a:lnTo>
                    <a:pt x="1781327" y="136499"/>
                  </a:lnTo>
                  <a:lnTo>
                    <a:pt x="1785531" y="149085"/>
                  </a:lnTo>
                  <a:lnTo>
                    <a:pt x="1796199" y="156425"/>
                  </a:lnTo>
                  <a:lnTo>
                    <a:pt x="1811020" y="154787"/>
                  </a:lnTo>
                  <a:lnTo>
                    <a:pt x="1811020" y="255181"/>
                  </a:lnTo>
                  <a:lnTo>
                    <a:pt x="1821611" y="251904"/>
                  </a:lnTo>
                  <a:lnTo>
                    <a:pt x="1822475" y="157492"/>
                  </a:lnTo>
                  <a:lnTo>
                    <a:pt x="1822500" y="154787"/>
                  </a:lnTo>
                  <a:lnTo>
                    <a:pt x="1822551" y="148539"/>
                  </a:lnTo>
                  <a:lnTo>
                    <a:pt x="1825828" y="146050"/>
                  </a:lnTo>
                  <a:lnTo>
                    <a:pt x="1943481" y="56769"/>
                  </a:lnTo>
                  <a:lnTo>
                    <a:pt x="2060968" y="146431"/>
                  </a:lnTo>
                  <a:lnTo>
                    <a:pt x="2061984" y="241160"/>
                  </a:lnTo>
                  <a:lnTo>
                    <a:pt x="2072487" y="248907"/>
                  </a:lnTo>
                  <a:lnTo>
                    <a:pt x="2072487" y="156883"/>
                  </a:lnTo>
                  <a:lnTo>
                    <a:pt x="2088781" y="157492"/>
                  </a:lnTo>
                  <a:lnTo>
                    <a:pt x="2089810" y="156883"/>
                  </a:lnTo>
                  <a:lnTo>
                    <a:pt x="2100630" y="150406"/>
                  </a:lnTo>
                  <a:lnTo>
                    <a:pt x="2102091" y="146431"/>
                  </a:lnTo>
                  <a:lnTo>
                    <a:pt x="2102167" y="146227"/>
                  </a:lnTo>
                  <a:lnTo>
                    <a:pt x="2105215" y="137922"/>
                  </a:lnTo>
                  <a:close/>
                </a:path>
                <a:path w="3775075" h="517525">
                  <a:moveTo>
                    <a:pt x="2114258" y="397802"/>
                  </a:moveTo>
                  <a:lnTo>
                    <a:pt x="2113877" y="392582"/>
                  </a:lnTo>
                  <a:lnTo>
                    <a:pt x="2110613" y="388200"/>
                  </a:lnTo>
                  <a:lnTo>
                    <a:pt x="2105317" y="387184"/>
                  </a:lnTo>
                  <a:lnTo>
                    <a:pt x="2100580" y="390956"/>
                  </a:lnTo>
                  <a:lnTo>
                    <a:pt x="2099703" y="396786"/>
                  </a:lnTo>
                  <a:lnTo>
                    <a:pt x="2103005" y="401358"/>
                  </a:lnTo>
                  <a:lnTo>
                    <a:pt x="2110892" y="401332"/>
                  </a:lnTo>
                  <a:lnTo>
                    <a:pt x="2114258" y="397802"/>
                  </a:lnTo>
                  <a:close/>
                </a:path>
                <a:path w="3775075" h="517525">
                  <a:moveTo>
                    <a:pt x="2158327" y="306527"/>
                  </a:moveTo>
                  <a:lnTo>
                    <a:pt x="2158136" y="301612"/>
                  </a:lnTo>
                  <a:lnTo>
                    <a:pt x="2158022" y="298691"/>
                  </a:lnTo>
                  <a:lnTo>
                    <a:pt x="2157958" y="297014"/>
                  </a:lnTo>
                  <a:lnTo>
                    <a:pt x="2157857" y="294347"/>
                  </a:lnTo>
                  <a:lnTo>
                    <a:pt x="2157819" y="293344"/>
                  </a:lnTo>
                  <a:lnTo>
                    <a:pt x="2154720" y="283667"/>
                  </a:lnTo>
                  <a:lnTo>
                    <a:pt x="2154644" y="283451"/>
                  </a:lnTo>
                  <a:lnTo>
                    <a:pt x="2154542" y="283121"/>
                  </a:lnTo>
                  <a:lnTo>
                    <a:pt x="2152954" y="281609"/>
                  </a:lnTo>
                  <a:lnTo>
                    <a:pt x="2147354" y="276275"/>
                  </a:lnTo>
                  <a:lnTo>
                    <a:pt x="2147354" y="294347"/>
                  </a:lnTo>
                  <a:lnTo>
                    <a:pt x="2137168" y="412064"/>
                  </a:lnTo>
                  <a:lnTo>
                    <a:pt x="2137067" y="413118"/>
                  </a:lnTo>
                  <a:lnTo>
                    <a:pt x="2136216" y="418363"/>
                  </a:lnTo>
                  <a:lnTo>
                    <a:pt x="2136089" y="419112"/>
                  </a:lnTo>
                  <a:lnTo>
                    <a:pt x="2136000" y="419696"/>
                  </a:lnTo>
                  <a:lnTo>
                    <a:pt x="2132977" y="432142"/>
                  </a:lnTo>
                  <a:lnTo>
                    <a:pt x="2132901" y="432447"/>
                  </a:lnTo>
                  <a:lnTo>
                    <a:pt x="2125078" y="434721"/>
                  </a:lnTo>
                  <a:lnTo>
                    <a:pt x="2124354" y="434721"/>
                  </a:lnTo>
                  <a:lnTo>
                    <a:pt x="2114639" y="435571"/>
                  </a:lnTo>
                  <a:lnTo>
                    <a:pt x="2099691" y="435571"/>
                  </a:lnTo>
                  <a:lnTo>
                    <a:pt x="2082571" y="434721"/>
                  </a:lnTo>
                  <a:lnTo>
                    <a:pt x="2068715" y="420420"/>
                  </a:lnTo>
                  <a:lnTo>
                    <a:pt x="2068753" y="287604"/>
                  </a:lnTo>
                  <a:lnTo>
                    <a:pt x="2068868" y="286562"/>
                  </a:lnTo>
                  <a:lnTo>
                    <a:pt x="2068880" y="286423"/>
                  </a:lnTo>
                  <a:lnTo>
                    <a:pt x="2077567" y="283667"/>
                  </a:lnTo>
                  <a:lnTo>
                    <a:pt x="2082393" y="282879"/>
                  </a:lnTo>
                  <a:lnTo>
                    <a:pt x="2093556" y="281889"/>
                  </a:lnTo>
                  <a:lnTo>
                    <a:pt x="2096731" y="281609"/>
                  </a:lnTo>
                  <a:lnTo>
                    <a:pt x="2101977" y="281609"/>
                  </a:lnTo>
                  <a:lnTo>
                    <a:pt x="2118499" y="281889"/>
                  </a:lnTo>
                  <a:lnTo>
                    <a:pt x="2137740" y="285623"/>
                  </a:lnTo>
                  <a:lnTo>
                    <a:pt x="2137587" y="285623"/>
                  </a:lnTo>
                  <a:lnTo>
                    <a:pt x="2147354" y="294347"/>
                  </a:lnTo>
                  <a:lnTo>
                    <a:pt x="2147354" y="276275"/>
                  </a:lnTo>
                  <a:lnTo>
                    <a:pt x="2147074" y="275996"/>
                  </a:lnTo>
                  <a:lnTo>
                    <a:pt x="2134095" y="272122"/>
                  </a:lnTo>
                  <a:lnTo>
                    <a:pt x="2134400" y="272122"/>
                  </a:lnTo>
                  <a:lnTo>
                    <a:pt x="2120785" y="271246"/>
                  </a:lnTo>
                  <a:lnTo>
                    <a:pt x="2101481" y="271246"/>
                  </a:lnTo>
                  <a:lnTo>
                    <a:pt x="2082952" y="272427"/>
                  </a:lnTo>
                  <a:lnTo>
                    <a:pt x="2070379" y="275031"/>
                  </a:lnTo>
                  <a:lnTo>
                    <a:pt x="2066378" y="276783"/>
                  </a:lnTo>
                  <a:lnTo>
                    <a:pt x="2064296" y="279400"/>
                  </a:lnTo>
                  <a:lnTo>
                    <a:pt x="2060994" y="281863"/>
                  </a:lnTo>
                  <a:lnTo>
                    <a:pt x="2055749" y="278371"/>
                  </a:lnTo>
                  <a:lnTo>
                    <a:pt x="2055749" y="290741"/>
                  </a:lnTo>
                  <a:lnTo>
                    <a:pt x="2055749" y="420420"/>
                  </a:lnTo>
                  <a:lnTo>
                    <a:pt x="2035860" y="418363"/>
                  </a:lnTo>
                  <a:lnTo>
                    <a:pt x="2032419" y="412445"/>
                  </a:lnTo>
                  <a:lnTo>
                    <a:pt x="2032419" y="444030"/>
                  </a:lnTo>
                  <a:lnTo>
                    <a:pt x="2026297" y="452602"/>
                  </a:lnTo>
                  <a:lnTo>
                    <a:pt x="2016531" y="456653"/>
                  </a:lnTo>
                  <a:lnTo>
                    <a:pt x="2006434" y="454050"/>
                  </a:lnTo>
                  <a:lnTo>
                    <a:pt x="2000834" y="445846"/>
                  </a:lnTo>
                  <a:lnTo>
                    <a:pt x="1993277" y="430479"/>
                  </a:lnTo>
                  <a:lnTo>
                    <a:pt x="1986229" y="415696"/>
                  </a:lnTo>
                  <a:lnTo>
                    <a:pt x="1980184" y="405003"/>
                  </a:lnTo>
                  <a:lnTo>
                    <a:pt x="1974672" y="397764"/>
                  </a:lnTo>
                  <a:lnTo>
                    <a:pt x="1968893" y="402145"/>
                  </a:lnTo>
                  <a:lnTo>
                    <a:pt x="1970366" y="410514"/>
                  </a:lnTo>
                  <a:lnTo>
                    <a:pt x="1975218" y="421068"/>
                  </a:lnTo>
                  <a:lnTo>
                    <a:pt x="1984171" y="436435"/>
                  </a:lnTo>
                  <a:lnTo>
                    <a:pt x="1992160" y="451205"/>
                  </a:lnTo>
                  <a:lnTo>
                    <a:pt x="1994179" y="460159"/>
                  </a:lnTo>
                  <a:lnTo>
                    <a:pt x="1988629" y="463981"/>
                  </a:lnTo>
                  <a:lnTo>
                    <a:pt x="1981365" y="466737"/>
                  </a:lnTo>
                  <a:lnTo>
                    <a:pt x="1981212" y="466737"/>
                  </a:lnTo>
                  <a:lnTo>
                    <a:pt x="1974062" y="467461"/>
                  </a:lnTo>
                  <a:lnTo>
                    <a:pt x="1968030" y="465328"/>
                  </a:lnTo>
                  <a:lnTo>
                    <a:pt x="1961654" y="457149"/>
                  </a:lnTo>
                  <a:lnTo>
                    <a:pt x="1954517" y="444500"/>
                  </a:lnTo>
                  <a:lnTo>
                    <a:pt x="1947240" y="431368"/>
                  </a:lnTo>
                  <a:lnTo>
                    <a:pt x="1940445" y="421741"/>
                  </a:lnTo>
                  <a:lnTo>
                    <a:pt x="1933994" y="415086"/>
                  </a:lnTo>
                  <a:lnTo>
                    <a:pt x="1928545" y="419112"/>
                  </a:lnTo>
                  <a:lnTo>
                    <a:pt x="1930209" y="425526"/>
                  </a:lnTo>
                  <a:lnTo>
                    <a:pt x="1930692" y="427304"/>
                  </a:lnTo>
                  <a:lnTo>
                    <a:pt x="1935822" y="436435"/>
                  </a:lnTo>
                  <a:lnTo>
                    <a:pt x="1945170" y="449884"/>
                  </a:lnTo>
                  <a:lnTo>
                    <a:pt x="1953717" y="462876"/>
                  </a:lnTo>
                  <a:lnTo>
                    <a:pt x="1956523" y="470687"/>
                  </a:lnTo>
                  <a:lnTo>
                    <a:pt x="1935251" y="479869"/>
                  </a:lnTo>
                  <a:lnTo>
                    <a:pt x="1934806" y="479577"/>
                  </a:lnTo>
                  <a:lnTo>
                    <a:pt x="1922691" y="471843"/>
                  </a:lnTo>
                  <a:lnTo>
                    <a:pt x="1914131" y="455688"/>
                  </a:lnTo>
                  <a:lnTo>
                    <a:pt x="1904885" y="440537"/>
                  </a:lnTo>
                  <a:lnTo>
                    <a:pt x="1902015" y="437540"/>
                  </a:lnTo>
                  <a:lnTo>
                    <a:pt x="1897062" y="436435"/>
                  </a:lnTo>
                  <a:lnTo>
                    <a:pt x="1896872" y="436435"/>
                  </a:lnTo>
                  <a:lnTo>
                    <a:pt x="1894738" y="439331"/>
                  </a:lnTo>
                  <a:lnTo>
                    <a:pt x="1895614" y="444030"/>
                  </a:lnTo>
                  <a:lnTo>
                    <a:pt x="1895703" y="444500"/>
                  </a:lnTo>
                  <a:lnTo>
                    <a:pt x="1895792" y="444995"/>
                  </a:lnTo>
                  <a:lnTo>
                    <a:pt x="1895906" y="445617"/>
                  </a:lnTo>
                  <a:lnTo>
                    <a:pt x="1896033" y="446125"/>
                  </a:lnTo>
                  <a:lnTo>
                    <a:pt x="1901583" y="457504"/>
                  </a:lnTo>
                  <a:lnTo>
                    <a:pt x="1907908" y="469506"/>
                  </a:lnTo>
                  <a:lnTo>
                    <a:pt x="1911350" y="477812"/>
                  </a:lnTo>
                  <a:lnTo>
                    <a:pt x="1887524" y="479577"/>
                  </a:lnTo>
                  <a:lnTo>
                    <a:pt x="1870024" y="461213"/>
                  </a:lnTo>
                  <a:lnTo>
                    <a:pt x="1855939" y="434975"/>
                  </a:lnTo>
                  <a:lnTo>
                    <a:pt x="1848269" y="422605"/>
                  </a:lnTo>
                  <a:lnTo>
                    <a:pt x="1842389" y="413118"/>
                  </a:lnTo>
                  <a:lnTo>
                    <a:pt x="1817293" y="412064"/>
                  </a:lnTo>
                  <a:lnTo>
                    <a:pt x="1817293" y="299110"/>
                  </a:lnTo>
                  <a:lnTo>
                    <a:pt x="1826514" y="298691"/>
                  </a:lnTo>
                  <a:lnTo>
                    <a:pt x="1837093" y="299351"/>
                  </a:lnTo>
                  <a:lnTo>
                    <a:pt x="1847443" y="299885"/>
                  </a:lnTo>
                  <a:lnTo>
                    <a:pt x="1855990" y="299110"/>
                  </a:lnTo>
                  <a:lnTo>
                    <a:pt x="1857590" y="298691"/>
                  </a:lnTo>
                  <a:lnTo>
                    <a:pt x="1857870" y="298691"/>
                  </a:lnTo>
                  <a:lnTo>
                    <a:pt x="1869249" y="289547"/>
                  </a:lnTo>
                  <a:lnTo>
                    <a:pt x="1870202" y="289140"/>
                  </a:lnTo>
                  <a:lnTo>
                    <a:pt x="1873770" y="287604"/>
                  </a:lnTo>
                  <a:lnTo>
                    <a:pt x="1879790" y="285254"/>
                  </a:lnTo>
                  <a:lnTo>
                    <a:pt x="1886026" y="283451"/>
                  </a:lnTo>
                  <a:lnTo>
                    <a:pt x="1891792" y="282511"/>
                  </a:lnTo>
                  <a:lnTo>
                    <a:pt x="1898802" y="282511"/>
                  </a:lnTo>
                  <a:lnTo>
                    <a:pt x="1892808" y="291858"/>
                  </a:lnTo>
                  <a:lnTo>
                    <a:pt x="1872272" y="315112"/>
                  </a:lnTo>
                  <a:lnTo>
                    <a:pt x="1867471" y="323215"/>
                  </a:lnTo>
                  <a:lnTo>
                    <a:pt x="1868995" y="331990"/>
                  </a:lnTo>
                  <a:lnTo>
                    <a:pt x="1869059" y="332397"/>
                  </a:lnTo>
                  <a:lnTo>
                    <a:pt x="1874748" y="340372"/>
                  </a:lnTo>
                  <a:lnTo>
                    <a:pt x="1882851" y="346252"/>
                  </a:lnTo>
                  <a:lnTo>
                    <a:pt x="1891753" y="349148"/>
                  </a:lnTo>
                  <a:lnTo>
                    <a:pt x="1913597" y="344970"/>
                  </a:lnTo>
                  <a:lnTo>
                    <a:pt x="1922614" y="338467"/>
                  </a:lnTo>
                  <a:lnTo>
                    <a:pt x="1931593" y="331990"/>
                  </a:lnTo>
                  <a:lnTo>
                    <a:pt x="1946846" y="318731"/>
                  </a:lnTo>
                  <a:lnTo>
                    <a:pt x="1960473" y="313690"/>
                  </a:lnTo>
                  <a:lnTo>
                    <a:pt x="2031593" y="433108"/>
                  </a:lnTo>
                  <a:lnTo>
                    <a:pt x="2032419" y="444030"/>
                  </a:lnTo>
                  <a:lnTo>
                    <a:pt x="2032419" y="412445"/>
                  </a:lnTo>
                  <a:lnTo>
                    <a:pt x="2021662" y="393941"/>
                  </a:lnTo>
                  <a:lnTo>
                    <a:pt x="2008390" y="368236"/>
                  </a:lnTo>
                  <a:lnTo>
                    <a:pt x="1995106" y="342658"/>
                  </a:lnTo>
                  <a:lnTo>
                    <a:pt x="1980946" y="318731"/>
                  </a:lnTo>
                  <a:lnTo>
                    <a:pt x="1980857" y="318579"/>
                  </a:lnTo>
                  <a:lnTo>
                    <a:pt x="1974684" y="313690"/>
                  </a:lnTo>
                  <a:lnTo>
                    <a:pt x="1959444" y="301612"/>
                  </a:lnTo>
                  <a:lnTo>
                    <a:pt x="1939874" y="309816"/>
                  </a:lnTo>
                  <a:lnTo>
                    <a:pt x="1920417" y="327367"/>
                  </a:lnTo>
                  <a:lnTo>
                    <a:pt x="1899361" y="338467"/>
                  </a:lnTo>
                  <a:lnTo>
                    <a:pt x="1892909" y="337997"/>
                  </a:lnTo>
                  <a:lnTo>
                    <a:pt x="1886419" y="335470"/>
                  </a:lnTo>
                  <a:lnTo>
                    <a:pt x="1881530" y="331165"/>
                  </a:lnTo>
                  <a:lnTo>
                    <a:pt x="1879942" y="325361"/>
                  </a:lnTo>
                  <a:lnTo>
                    <a:pt x="1887474" y="314172"/>
                  </a:lnTo>
                  <a:lnTo>
                    <a:pt x="1903945" y="295109"/>
                  </a:lnTo>
                  <a:lnTo>
                    <a:pt x="1915185" y="282511"/>
                  </a:lnTo>
                  <a:lnTo>
                    <a:pt x="1921497" y="275437"/>
                  </a:lnTo>
                  <a:lnTo>
                    <a:pt x="1932305" y="262458"/>
                  </a:lnTo>
                  <a:lnTo>
                    <a:pt x="1965439" y="250837"/>
                  </a:lnTo>
                  <a:lnTo>
                    <a:pt x="1996833" y="256616"/>
                  </a:lnTo>
                  <a:lnTo>
                    <a:pt x="2026920" y="272427"/>
                  </a:lnTo>
                  <a:lnTo>
                    <a:pt x="2055749" y="290741"/>
                  </a:lnTo>
                  <a:lnTo>
                    <a:pt x="2055749" y="278371"/>
                  </a:lnTo>
                  <a:lnTo>
                    <a:pt x="2032990" y="263194"/>
                  </a:lnTo>
                  <a:lnTo>
                    <a:pt x="2010625" y="250837"/>
                  </a:lnTo>
                  <a:lnTo>
                    <a:pt x="2004669" y="247561"/>
                  </a:lnTo>
                  <a:lnTo>
                    <a:pt x="1974303" y="239903"/>
                  </a:lnTo>
                  <a:lnTo>
                    <a:pt x="1940128" y="245186"/>
                  </a:lnTo>
                  <a:lnTo>
                    <a:pt x="1929117" y="251434"/>
                  </a:lnTo>
                  <a:lnTo>
                    <a:pt x="1920913" y="259346"/>
                  </a:lnTo>
                  <a:lnTo>
                    <a:pt x="1914601" y="266623"/>
                  </a:lnTo>
                  <a:lnTo>
                    <a:pt x="1909279" y="270941"/>
                  </a:lnTo>
                  <a:lnTo>
                    <a:pt x="1904873" y="271246"/>
                  </a:lnTo>
                  <a:lnTo>
                    <a:pt x="1903857" y="271246"/>
                  </a:lnTo>
                  <a:lnTo>
                    <a:pt x="1898116" y="271411"/>
                  </a:lnTo>
                  <a:lnTo>
                    <a:pt x="1854847" y="285953"/>
                  </a:lnTo>
                  <a:lnTo>
                    <a:pt x="1847494" y="288518"/>
                  </a:lnTo>
                  <a:lnTo>
                    <a:pt x="1841550" y="288950"/>
                  </a:lnTo>
                  <a:lnTo>
                    <a:pt x="1832686" y="289140"/>
                  </a:lnTo>
                  <a:lnTo>
                    <a:pt x="1824050" y="288950"/>
                  </a:lnTo>
                  <a:lnTo>
                    <a:pt x="1818690" y="288315"/>
                  </a:lnTo>
                  <a:lnTo>
                    <a:pt x="1815414" y="287197"/>
                  </a:lnTo>
                  <a:lnTo>
                    <a:pt x="1813217" y="281889"/>
                  </a:lnTo>
                  <a:lnTo>
                    <a:pt x="1813102" y="281609"/>
                  </a:lnTo>
                  <a:lnTo>
                    <a:pt x="1811108" y="276783"/>
                  </a:lnTo>
                  <a:lnTo>
                    <a:pt x="1811032" y="276606"/>
                  </a:lnTo>
                  <a:lnTo>
                    <a:pt x="1808124" y="275297"/>
                  </a:lnTo>
                  <a:lnTo>
                    <a:pt x="1808124" y="383286"/>
                  </a:lnTo>
                  <a:lnTo>
                    <a:pt x="1806930" y="410514"/>
                  </a:lnTo>
                  <a:lnTo>
                    <a:pt x="1806803" y="413118"/>
                  </a:lnTo>
                  <a:lnTo>
                    <a:pt x="1806282" y="418363"/>
                  </a:lnTo>
                  <a:lnTo>
                    <a:pt x="1806206" y="419112"/>
                  </a:lnTo>
                  <a:lnTo>
                    <a:pt x="1806143" y="419696"/>
                  </a:lnTo>
                  <a:lnTo>
                    <a:pt x="1806079" y="420420"/>
                  </a:lnTo>
                  <a:lnTo>
                    <a:pt x="1803628" y="430872"/>
                  </a:lnTo>
                  <a:lnTo>
                    <a:pt x="1803514" y="431368"/>
                  </a:lnTo>
                  <a:lnTo>
                    <a:pt x="1794395" y="434136"/>
                  </a:lnTo>
                  <a:lnTo>
                    <a:pt x="1784515" y="435229"/>
                  </a:lnTo>
                  <a:lnTo>
                    <a:pt x="1781962" y="435229"/>
                  </a:lnTo>
                  <a:lnTo>
                    <a:pt x="1770888" y="435571"/>
                  </a:lnTo>
                  <a:lnTo>
                    <a:pt x="1757667" y="435571"/>
                  </a:lnTo>
                  <a:lnTo>
                    <a:pt x="1748218" y="434721"/>
                  </a:lnTo>
                  <a:lnTo>
                    <a:pt x="1747697" y="434721"/>
                  </a:lnTo>
                  <a:lnTo>
                    <a:pt x="1742249" y="429971"/>
                  </a:lnTo>
                  <a:lnTo>
                    <a:pt x="1738960" y="421741"/>
                  </a:lnTo>
                  <a:lnTo>
                    <a:pt x="1738871" y="421398"/>
                  </a:lnTo>
                  <a:lnTo>
                    <a:pt x="1737144" y="413118"/>
                  </a:lnTo>
                  <a:lnTo>
                    <a:pt x="1737093" y="412889"/>
                  </a:lnTo>
                  <a:lnTo>
                    <a:pt x="1736979" y="412343"/>
                  </a:lnTo>
                  <a:lnTo>
                    <a:pt x="1735797" y="405003"/>
                  </a:lnTo>
                  <a:lnTo>
                    <a:pt x="1735747" y="404710"/>
                  </a:lnTo>
                  <a:lnTo>
                    <a:pt x="1734858" y="378180"/>
                  </a:lnTo>
                  <a:lnTo>
                    <a:pt x="1731975" y="352094"/>
                  </a:lnTo>
                  <a:lnTo>
                    <a:pt x="1728685" y="324218"/>
                  </a:lnTo>
                  <a:lnTo>
                    <a:pt x="1727377" y="301612"/>
                  </a:lnTo>
                  <a:lnTo>
                    <a:pt x="1727276" y="299885"/>
                  </a:lnTo>
                  <a:lnTo>
                    <a:pt x="1727161" y="292823"/>
                  </a:lnTo>
                  <a:lnTo>
                    <a:pt x="1729460" y="284467"/>
                  </a:lnTo>
                  <a:lnTo>
                    <a:pt x="1734743" y="282879"/>
                  </a:lnTo>
                  <a:lnTo>
                    <a:pt x="1733854" y="282879"/>
                  </a:lnTo>
                  <a:lnTo>
                    <a:pt x="1745767" y="281889"/>
                  </a:lnTo>
                  <a:lnTo>
                    <a:pt x="1764499" y="281609"/>
                  </a:lnTo>
                  <a:lnTo>
                    <a:pt x="1787105" y="281889"/>
                  </a:lnTo>
                  <a:lnTo>
                    <a:pt x="1784337" y="281889"/>
                  </a:lnTo>
                  <a:lnTo>
                    <a:pt x="1795208" y="282511"/>
                  </a:lnTo>
                  <a:lnTo>
                    <a:pt x="1801114" y="283451"/>
                  </a:lnTo>
                  <a:lnTo>
                    <a:pt x="1800542" y="283451"/>
                  </a:lnTo>
                  <a:lnTo>
                    <a:pt x="1804123" y="285623"/>
                  </a:lnTo>
                  <a:lnTo>
                    <a:pt x="1805914" y="290614"/>
                  </a:lnTo>
                  <a:lnTo>
                    <a:pt x="1805965" y="299351"/>
                  </a:lnTo>
                  <a:lnTo>
                    <a:pt x="1806092" y="318579"/>
                  </a:lnTo>
                  <a:lnTo>
                    <a:pt x="1806206" y="323215"/>
                  </a:lnTo>
                  <a:lnTo>
                    <a:pt x="1806524" y="331165"/>
                  </a:lnTo>
                  <a:lnTo>
                    <a:pt x="1806562" y="331990"/>
                  </a:lnTo>
                  <a:lnTo>
                    <a:pt x="1806676" y="334860"/>
                  </a:lnTo>
                  <a:lnTo>
                    <a:pt x="1806803" y="337997"/>
                  </a:lnTo>
                  <a:lnTo>
                    <a:pt x="1806905" y="340372"/>
                  </a:lnTo>
                  <a:lnTo>
                    <a:pt x="1806994" y="342658"/>
                  </a:lnTo>
                  <a:lnTo>
                    <a:pt x="1807083" y="344970"/>
                  </a:lnTo>
                  <a:lnTo>
                    <a:pt x="1807133" y="346252"/>
                  </a:lnTo>
                  <a:lnTo>
                    <a:pt x="1807248" y="349148"/>
                  </a:lnTo>
                  <a:lnTo>
                    <a:pt x="1807375" y="352094"/>
                  </a:lnTo>
                  <a:lnTo>
                    <a:pt x="1808010" y="378180"/>
                  </a:lnTo>
                  <a:lnTo>
                    <a:pt x="1808124" y="383286"/>
                  </a:lnTo>
                  <a:lnTo>
                    <a:pt x="1808124" y="275297"/>
                  </a:lnTo>
                  <a:lnTo>
                    <a:pt x="1804187" y="273519"/>
                  </a:lnTo>
                  <a:lnTo>
                    <a:pt x="1789760" y="270459"/>
                  </a:lnTo>
                  <a:lnTo>
                    <a:pt x="1768754" y="269290"/>
                  </a:lnTo>
                  <a:lnTo>
                    <a:pt x="1747621" y="269887"/>
                  </a:lnTo>
                  <a:lnTo>
                    <a:pt x="1716697" y="297014"/>
                  </a:lnTo>
                  <a:lnTo>
                    <a:pt x="1716786" y="301612"/>
                  </a:lnTo>
                  <a:lnTo>
                    <a:pt x="1716887" y="306527"/>
                  </a:lnTo>
                  <a:lnTo>
                    <a:pt x="1716989" y="309816"/>
                  </a:lnTo>
                  <a:lnTo>
                    <a:pt x="1718056" y="331165"/>
                  </a:lnTo>
                  <a:lnTo>
                    <a:pt x="1718119" y="332397"/>
                  </a:lnTo>
                  <a:lnTo>
                    <a:pt x="1718233" y="334860"/>
                  </a:lnTo>
                  <a:lnTo>
                    <a:pt x="1720938" y="370928"/>
                  </a:lnTo>
                  <a:lnTo>
                    <a:pt x="1724723" y="404710"/>
                  </a:lnTo>
                  <a:lnTo>
                    <a:pt x="1724761" y="405003"/>
                  </a:lnTo>
                  <a:lnTo>
                    <a:pt x="1724875" y="406006"/>
                  </a:lnTo>
                  <a:lnTo>
                    <a:pt x="1729828" y="429145"/>
                  </a:lnTo>
                  <a:lnTo>
                    <a:pt x="1729879" y="429399"/>
                  </a:lnTo>
                  <a:lnTo>
                    <a:pt x="1733029" y="437400"/>
                  </a:lnTo>
                  <a:lnTo>
                    <a:pt x="1737868" y="444500"/>
                  </a:lnTo>
                  <a:lnTo>
                    <a:pt x="1738071" y="444500"/>
                  </a:lnTo>
                  <a:lnTo>
                    <a:pt x="1747139" y="445617"/>
                  </a:lnTo>
                  <a:lnTo>
                    <a:pt x="1759432" y="446265"/>
                  </a:lnTo>
                  <a:lnTo>
                    <a:pt x="1776476" y="446125"/>
                  </a:lnTo>
                  <a:lnTo>
                    <a:pt x="1793671" y="444842"/>
                  </a:lnTo>
                  <a:lnTo>
                    <a:pt x="1804581" y="442214"/>
                  </a:lnTo>
                  <a:lnTo>
                    <a:pt x="1811070" y="438569"/>
                  </a:lnTo>
                  <a:lnTo>
                    <a:pt x="1812836" y="435571"/>
                  </a:lnTo>
                  <a:lnTo>
                    <a:pt x="1815973" y="430237"/>
                  </a:lnTo>
                  <a:lnTo>
                    <a:pt x="1815312" y="422846"/>
                  </a:lnTo>
                  <a:lnTo>
                    <a:pt x="1815287" y="422605"/>
                  </a:lnTo>
                  <a:lnTo>
                    <a:pt x="1834743" y="422846"/>
                  </a:lnTo>
                  <a:lnTo>
                    <a:pt x="1847303" y="442087"/>
                  </a:lnTo>
                  <a:lnTo>
                    <a:pt x="1858391" y="462876"/>
                  </a:lnTo>
                  <a:lnTo>
                    <a:pt x="1871522" y="481241"/>
                  </a:lnTo>
                  <a:lnTo>
                    <a:pt x="1890509" y="493636"/>
                  </a:lnTo>
                  <a:lnTo>
                    <a:pt x="1905152" y="493636"/>
                  </a:lnTo>
                  <a:lnTo>
                    <a:pt x="1908771" y="492912"/>
                  </a:lnTo>
                  <a:lnTo>
                    <a:pt x="1919351" y="486206"/>
                  </a:lnTo>
                  <a:lnTo>
                    <a:pt x="1920836" y="486067"/>
                  </a:lnTo>
                  <a:lnTo>
                    <a:pt x="1925599" y="486651"/>
                  </a:lnTo>
                  <a:lnTo>
                    <a:pt x="1931746" y="488251"/>
                  </a:lnTo>
                  <a:lnTo>
                    <a:pt x="1939112" y="489483"/>
                  </a:lnTo>
                  <a:lnTo>
                    <a:pt x="1947557" y="488962"/>
                  </a:lnTo>
                  <a:lnTo>
                    <a:pt x="1955787" y="487260"/>
                  </a:lnTo>
                  <a:lnTo>
                    <a:pt x="1956460" y="486206"/>
                  </a:lnTo>
                  <a:lnTo>
                    <a:pt x="1956549" y="486067"/>
                  </a:lnTo>
                  <a:lnTo>
                    <a:pt x="1960524" y="479869"/>
                  </a:lnTo>
                  <a:lnTo>
                    <a:pt x="1961680" y="478066"/>
                  </a:lnTo>
                  <a:lnTo>
                    <a:pt x="1968233" y="476465"/>
                  </a:lnTo>
                  <a:lnTo>
                    <a:pt x="1973935" y="479348"/>
                  </a:lnTo>
                  <a:lnTo>
                    <a:pt x="1979142" y="478917"/>
                  </a:lnTo>
                  <a:lnTo>
                    <a:pt x="1986838" y="476808"/>
                  </a:lnTo>
                  <a:lnTo>
                    <a:pt x="1987410" y="476465"/>
                  </a:lnTo>
                  <a:lnTo>
                    <a:pt x="1993315" y="472960"/>
                  </a:lnTo>
                  <a:lnTo>
                    <a:pt x="1998649" y="469049"/>
                  </a:lnTo>
                  <a:lnTo>
                    <a:pt x="2001558" y="467461"/>
                  </a:lnTo>
                  <a:lnTo>
                    <a:pt x="2002891" y="466737"/>
                  </a:lnTo>
                  <a:lnTo>
                    <a:pt x="2007057" y="465670"/>
                  </a:lnTo>
                  <a:lnTo>
                    <a:pt x="2010727" y="468579"/>
                  </a:lnTo>
                  <a:lnTo>
                    <a:pt x="2014766" y="468363"/>
                  </a:lnTo>
                  <a:lnTo>
                    <a:pt x="2025180" y="465670"/>
                  </a:lnTo>
                  <a:lnTo>
                    <a:pt x="2028380" y="464845"/>
                  </a:lnTo>
                  <a:lnTo>
                    <a:pt x="2038032" y="456692"/>
                  </a:lnTo>
                  <a:lnTo>
                    <a:pt x="2043150" y="444995"/>
                  </a:lnTo>
                  <a:lnTo>
                    <a:pt x="2043188" y="430872"/>
                  </a:lnTo>
                  <a:lnTo>
                    <a:pt x="2053437" y="430479"/>
                  </a:lnTo>
                  <a:lnTo>
                    <a:pt x="2060270" y="435229"/>
                  </a:lnTo>
                  <a:lnTo>
                    <a:pt x="2066175" y="441439"/>
                  </a:lnTo>
                  <a:lnTo>
                    <a:pt x="2073643" y="445427"/>
                  </a:lnTo>
                  <a:lnTo>
                    <a:pt x="2085263" y="446125"/>
                  </a:lnTo>
                  <a:lnTo>
                    <a:pt x="2103691" y="446125"/>
                  </a:lnTo>
                  <a:lnTo>
                    <a:pt x="2121319" y="445427"/>
                  </a:lnTo>
                  <a:lnTo>
                    <a:pt x="2121738" y="445427"/>
                  </a:lnTo>
                  <a:lnTo>
                    <a:pt x="2131911" y="444030"/>
                  </a:lnTo>
                  <a:lnTo>
                    <a:pt x="2132368" y="444030"/>
                  </a:lnTo>
                  <a:lnTo>
                    <a:pt x="2138832" y="441439"/>
                  </a:lnTo>
                  <a:lnTo>
                    <a:pt x="2139048" y="441439"/>
                  </a:lnTo>
                  <a:lnTo>
                    <a:pt x="2142058" y="435571"/>
                  </a:lnTo>
                  <a:lnTo>
                    <a:pt x="2143810" y="432142"/>
                  </a:lnTo>
                  <a:lnTo>
                    <a:pt x="2145563" y="425526"/>
                  </a:lnTo>
                  <a:lnTo>
                    <a:pt x="2148573" y="396036"/>
                  </a:lnTo>
                  <a:lnTo>
                    <a:pt x="2152573" y="365912"/>
                  </a:lnTo>
                  <a:lnTo>
                    <a:pt x="2156256" y="335851"/>
                  </a:lnTo>
                  <a:lnTo>
                    <a:pt x="2158327" y="306527"/>
                  </a:lnTo>
                  <a:close/>
                </a:path>
                <a:path w="3775075" h="517525">
                  <a:moveTo>
                    <a:pt x="3688740" y="223951"/>
                  </a:moveTo>
                  <a:lnTo>
                    <a:pt x="3687127" y="183007"/>
                  </a:lnTo>
                  <a:lnTo>
                    <a:pt x="3686975" y="179133"/>
                  </a:lnTo>
                  <a:lnTo>
                    <a:pt x="3686314" y="172389"/>
                  </a:lnTo>
                  <a:lnTo>
                    <a:pt x="3686187" y="171107"/>
                  </a:lnTo>
                  <a:lnTo>
                    <a:pt x="3680129" y="170802"/>
                  </a:lnTo>
                  <a:lnTo>
                    <a:pt x="3674745" y="170802"/>
                  </a:lnTo>
                  <a:lnTo>
                    <a:pt x="3674745" y="183007"/>
                  </a:lnTo>
                  <a:lnTo>
                    <a:pt x="3674745" y="243674"/>
                  </a:lnTo>
                  <a:lnTo>
                    <a:pt x="3574554" y="243674"/>
                  </a:lnTo>
                  <a:lnTo>
                    <a:pt x="3571341" y="247484"/>
                  </a:lnTo>
                  <a:lnTo>
                    <a:pt x="3571443" y="249059"/>
                  </a:lnTo>
                  <a:lnTo>
                    <a:pt x="3570630" y="251002"/>
                  </a:lnTo>
                  <a:lnTo>
                    <a:pt x="3574199" y="255803"/>
                  </a:lnTo>
                  <a:lnTo>
                    <a:pt x="3674745" y="255803"/>
                  </a:lnTo>
                  <a:lnTo>
                    <a:pt x="3674745" y="358927"/>
                  </a:lnTo>
                  <a:lnTo>
                    <a:pt x="3624643" y="358927"/>
                  </a:lnTo>
                  <a:lnTo>
                    <a:pt x="3624643" y="308889"/>
                  </a:lnTo>
                  <a:lnTo>
                    <a:pt x="3624643" y="296748"/>
                  </a:lnTo>
                  <a:lnTo>
                    <a:pt x="3624643" y="286893"/>
                  </a:lnTo>
                  <a:lnTo>
                    <a:pt x="3622014" y="284454"/>
                  </a:lnTo>
                  <a:lnTo>
                    <a:pt x="3616604" y="285470"/>
                  </a:lnTo>
                  <a:lnTo>
                    <a:pt x="3612184" y="289648"/>
                  </a:lnTo>
                  <a:lnTo>
                    <a:pt x="3612502" y="296748"/>
                  </a:lnTo>
                  <a:lnTo>
                    <a:pt x="3612502" y="308889"/>
                  </a:lnTo>
                  <a:lnTo>
                    <a:pt x="3612502" y="358927"/>
                  </a:lnTo>
                  <a:lnTo>
                    <a:pt x="3443986" y="358927"/>
                  </a:lnTo>
                  <a:lnTo>
                    <a:pt x="3443986" y="327075"/>
                  </a:lnTo>
                  <a:lnTo>
                    <a:pt x="3514585" y="327075"/>
                  </a:lnTo>
                  <a:lnTo>
                    <a:pt x="3519208" y="322173"/>
                  </a:lnTo>
                  <a:lnTo>
                    <a:pt x="3518446" y="315036"/>
                  </a:lnTo>
                  <a:lnTo>
                    <a:pt x="3518382" y="308889"/>
                  </a:lnTo>
                  <a:lnTo>
                    <a:pt x="3612502" y="308889"/>
                  </a:lnTo>
                  <a:lnTo>
                    <a:pt x="3612502" y="296748"/>
                  </a:lnTo>
                  <a:lnTo>
                    <a:pt x="3518382" y="296748"/>
                  </a:lnTo>
                  <a:lnTo>
                    <a:pt x="3518382" y="272491"/>
                  </a:lnTo>
                  <a:lnTo>
                    <a:pt x="3522573" y="273304"/>
                  </a:lnTo>
                  <a:lnTo>
                    <a:pt x="3538118" y="272719"/>
                  </a:lnTo>
                  <a:lnTo>
                    <a:pt x="3538118" y="272491"/>
                  </a:lnTo>
                  <a:lnTo>
                    <a:pt x="3538118" y="260350"/>
                  </a:lnTo>
                  <a:lnTo>
                    <a:pt x="3538118" y="183007"/>
                  </a:lnTo>
                  <a:lnTo>
                    <a:pt x="3674745" y="183007"/>
                  </a:lnTo>
                  <a:lnTo>
                    <a:pt x="3674745" y="170802"/>
                  </a:lnTo>
                  <a:lnTo>
                    <a:pt x="3524453" y="170802"/>
                  </a:lnTo>
                  <a:lnTo>
                    <a:pt x="3524453" y="183007"/>
                  </a:lnTo>
                  <a:lnTo>
                    <a:pt x="3524453" y="260350"/>
                  </a:lnTo>
                  <a:lnTo>
                    <a:pt x="3504717" y="260350"/>
                  </a:lnTo>
                  <a:lnTo>
                    <a:pt x="3504717" y="272491"/>
                  </a:lnTo>
                  <a:lnTo>
                    <a:pt x="3504717" y="315036"/>
                  </a:lnTo>
                  <a:lnTo>
                    <a:pt x="3443998" y="315036"/>
                  </a:lnTo>
                  <a:lnTo>
                    <a:pt x="3443998" y="272491"/>
                  </a:lnTo>
                  <a:lnTo>
                    <a:pt x="3504717" y="272491"/>
                  </a:lnTo>
                  <a:lnTo>
                    <a:pt x="3504717" y="260350"/>
                  </a:lnTo>
                  <a:lnTo>
                    <a:pt x="3443998" y="260350"/>
                  </a:lnTo>
                  <a:lnTo>
                    <a:pt x="3443998" y="183007"/>
                  </a:lnTo>
                  <a:lnTo>
                    <a:pt x="3524453" y="183007"/>
                  </a:lnTo>
                  <a:lnTo>
                    <a:pt x="3524453" y="170802"/>
                  </a:lnTo>
                  <a:lnTo>
                    <a:pt x="3440125" y="170802"/>
                  </a:lnTo>
                  <a:lnTo>
                    <a:pt x="3431844" y="172389"/>
                  </a:lnTo>
                  <a:lnTo>
                    <a:pt x="3431844" y="369544"/>
                  </a:lnTo>
                  <a:lnTo>
                    <a:pt x="3684765" y="369697"/>
                  </a:lnTo>
                  <a:lnTo>
                    <a:pt x="3686975" y="362813"/>
                  </a:lnTo>
                  <a:lnTo>
                    <a:pt x="3686873" y="358927"/>
                  </a:lnTo>
                  <a:lnTo>
                    <a:pt x="3686111" y="327075"/>
                  </a:lnTo>
                  <a:lnTo>
                    <a:pt x="3685984" y="322173"/>
                  </a:lnTo>
                  <a:lnTo>
                    <a:pt x="3685959" y="315036"/>
                  </a:lnTo>
                  <a:lnTo>
                    <a:pt x="3687330" y="273304"/>
                  </a:lnTo>
                  <a:lnTo>
                    <a:pt x="3688740" y="223951"/>
                  </a:lnTo>
                  <a:close/>
                </a:path>
                <a:path w="3775075" h="517525">
                  <a:moveTo>
                    <a:pt x="3774922" y="177723"/>
                  </a:moveTo>
                  <a:lnTo>
                    <a:pt x="3771265" y="161772"/>
                  </a:lnTo>
                  <a:lnTo>
                    <a:pt x="3763492" y="148145"/>
                  </a:lnTo>
                  <a:lnTo>
                    <a:pt x="3761282" y="146253"/>
                  </a:lnTo>
                  <a:lnTo>
                    <a:pt x="3761282" y="199694"/>
                  </a:lnTo>
                  <a:lnTo>
                    <a:pt x="3761282" y="418655"/>
                  </a:lnTo>
                  <a:lnTo>
                    <a:pt x="3750208" y="424294"/>
                  </a:lnTo>
                  <a:lnTo>
                    <a:pt x="3740467" y="424294"/>
                  </a:lnTo>
                  <a:lnTo>
                    <a:pt x="3729405" y="418655"/>
                  </a:lnTo>
                  <a:lnTo>
                    <a:pt x="3729405" y="396849"/>
                  </a:lnTo>
                  <a:lnTo>
                    <a:pt x="3729405" y="199694"/>
                  </a:lnTo>
                  <a:lnTo>
                    <a:pt x="3736911" y="203390"/>
                  </a:lnTo>
                  <a:lnTo>
                    <a:pt x="3745344" y="204622"/>
                  </a:lnTo>
                  <a:lnTo>
                    <a:pt x="3753764" y="203390"/>
                  </a:lnTo>
                  <a:lnTo>
                    <a:pt x="3761282" y="199694"/>
                  </a:lnTo>
                  <a:lnTo>
                    <a:pt x="3761282" y="146253"/>
                  </a:lnTo>
                  <a:lnTo>
                    <a:pt x="3761194" y="172478"/>
                  </a:lnTo>
                  <a:lnTo>
                    <a:pt x="3760190" y="183438"/>
                  </a:lnTo>
                  <a:lnTo>
                    <a:pt x="3753624" y="190792"/>
                  </a:lnTo>
                  <a:lnTo>
                    <a:pt x="3741128" y="191757"/>
                  </a:lnTo>
                  <a:lnTo>
                    <a:pt x="3733063" y="186791"/>
                  </a:lnTo>
                  <a:lnTo>
                    <a:pt x="3729799" y="179070"/>
                  </a:lnTo>
                  <a:lnTo>
                    <a:pt x="3727716" y="172478"/>
                  </a:lnTo>
                  <a:lnTo>
                    <a:pt x="3727653" y="172313"/>
                  </a:lnTo>
                  <a:lnTo>
                    <a:pt x="3727856" y="172313"/>
                  </a:lnTo>
                  <a:lnTo>
                    <a:pt x="3722827" y="169748"/>
                  </a:lnTo>
                  <a:lnTo>
                    <a:pt x="3721366" y="169938"/>
                  </a:lnTo>
                  <a:lnTo>
                    <a:pt x="3717252" y="172313"/>
                  </a:lnTo>
                  <a:lnTo>
                    <a:pt x="3717252" y="396849"/>
                  </a:lnTo>
                  <a:lnTo>
                    <a:pt x="3381502" y="396849"/>
                  </a:lnTo>
                  <a:lnTo>
                    <a:pt x="3372802" y="392518"/>
                  </a:lnTo>
                  <a:lnTo>
                    <a:pt x="3371227" y="391439"/>
                  </a:lnTo>
                  <a:lnTo>
                    <a:pt x="3360763" y="378828"/>
                  </a:lnTo>
                  <a:lnTo>
                    <a:pt x="3357600" y="363791"/>
                  </a:lnTo>
                  <a:lnTo>
                    <a:pt x="3362858" y="352259"/>
                  </a:lnTo>
                  <a:lnTo>
                    <a:pt x="3377641" y="350151"/>
                  </a:lnTo>
                  <a:lnTo>
                    <a:pt x="3384385" y="353923"/>
                  </a:lnTo>
                  <a:lnTo>
                    <a:pt x="3387496" y="359778"/>
                  </a:lnTo>
                  <a:lnTo>
                    <a:pt x="3388969" y="365848"/>
                  </a:lnTo>
                  <a:lnTo>
                    <a:pt x="3390836" y="370332"/>
                  </a:lnTo>
                  <a:lnTo>
                    <a:pt x="3394075" y="373976"/>
                  </a:lnTo>
                  <a:lnTo>
                    <a:pt x="3401491" y="371475"/>
                  </a:lnTo>
                  <a:lnTo>
                    <a:pt x="3401491" y="350151"/>
                  </a:lnTo>
                  <a:lnTo>
                    <a:pt x="3401491" y="342252"/>
                  </a:lnTo>
                  <a:lnTo>
                    <a:pt x="3401491" y="145097"/>
                  </a:lnTo>
                  <a:lnTo>
                    <a:pt x="3736238" y="145097"/>
                  </a:lnTo>
                  <a:lnTo>
                    <a:pt x="3761130" y="172313"/>
                  </a:lnTo>
                  <a:lnTo>
                    <a:pt x="3761194" y="172478"/>
                  </a:lnTo>
                  <a:lnTo>
                    <a:pt x="3761194" y="146177"/>
                  </a:lnTo>
                  <a:lnTo>
                    <a:pt x="3759936" y="145097"/>
                  </a:lnTo>
                  <a:lnTo>
                    <a:pt x="3751783" y="138099"/>
                  </a:lnTo>
                  <a:lnTo>
                    <a:pt x="3736467" y="132969"/>
                  </a:lnTo>
                  <a:lnTo>
                    <a:pt x="3403752" y="132969"/>
                  </a:lnTo>
                  <a:lnTo>
                    <a:pt x="3400653" y="131521"/>
                  </a:lnTo>
                  <a:lnTo>
                    <a:pt x="3393059" y="117665"/>
                  </a:lnTo>
                  <a:lnTo>
                    <a:pt x="3389680" y="111493"/>
                  </a:lnTo>
                  <a:lnTo>
                    <a:pt x="3389338" y="111391"/>
                  </a:lnTo>
                  <a:lnTo>
                    <a:pt x="3389338" y="124510"/>
                  </a:lnTo>
                  <a:lnTo>
                    <a:pt x="3389338" y="342252"/>
                  </a:lnTo>
                  <a:lnTo>
                    <a:pt x="3381476" y="338734"/>
                  </a:lnTo>
                  <a:lnTo>
                    <a:pt x="3373399" y="337566"/>
                  </a:lnTo>
                  <a:lnTo>
                    <a:pt x="3365309" y="338734"/>
                  </a:lnTo>
                  <a:lnTo>
                    <a:pt x="3357461" y="342252"/>
                  </a:lnTo>
                  <a:lnTo>
                    <a:pt x="3357461" y="124510"/>
                  </a:lnTo>
                  <a:lnTo>
                    <a:pt x="3368065" y="117665"/>
                  </a:lnTo>
                  <a:lnTo>
                    <a:pt x="3378733" y="117665"/>
                  </a:lnTo>
                  <a:lnTo>
                    <a:pt x="3389338" y="124510"/>
                  </a:lnTo>
                  <a:lnTo>
                    <a:pt x="3389338" y="111391"/>
                  </a:lnTo>
                  <a:lnTo>
                    <a:pt x="3371164" y="105473"/>
                  </a:lnTo>
                  <a:lnTo>
                    <a:pt x="3353181" y="113385"/>
                  </a:lnTo>
                  <a:lnTo>
                    <a:pt x="3343745" y="135191"/>
                  </a:lnTo>
                  <a:lnTo>
                    <a:pt x="3341878" y="177723"/>
                  </a:lnTo>
                  <a:lnTo>
                    <a:pt x="3341954" y="190792"/>
                  </a:lnTo>
                  <a:lnTo>
                    <a:pt x="3342424" y="225488"/>
                  </a:lnTo>
                  <a:lnTo>
                    <a:pt x="3344024" y="271805"/>
                  </a:lnTo>
                  <a:lnTo>
                    <a:pt x="3344989" y="317830"/>
                  </a:lnTo>
                  <a:lnTo>
                    <a:pt x="3343821" y="359778"/>
                  </a:lnTo>
                  <a:lnTo>
                    <a:pt x="3343745" y="362775"/>
                  </a:lnTo>
                  <a:lnTo>
                    <a:pt x="3347453" y="379488"/>
                  </a:lnTo>
                  <a:lnTo>
                    <a:pt x="3355390" y="393661"/>
                  </a:lnTo>
                  <a:lnTo>
                    <a:pt x="3367557" y="403948"/>
                  </a:lnTo>
                  <a:lnTo>
                    <a:pt x="3383965" y="409041"/>
                  </a:lnTo>
                  <a:lnTo>
                    <a:pt x="3717277" y="409041"/>
                  </a:lnTo>
                  <a:lnTo>
                    <a:pt x="3726294" y="429399"/>
                  </a:lnTo>
                  <a:lnTo>
                    <a:pt x="3744899" y="436283"/>
                  </a:lnTo>
                  <a:lnTo>
                    <a:pt x="3764076" y="429666"/>
                  </a:lnTo>
                  <a:lnTo>
                    <a:pt x="3766959" y="424294"/>
                  </a:lnTo>
                  <a:lnTo>
                    <a:pt x="3774821" y="409600"/>
                  </a:lnTo>
                  <a:lnTo>
                    <a:pt x="3774910" y="199694"/>
                  </a:lnTo>
                  <a:lnTo>
                    <a:pt x="3774910" y="191757"/>
                  </a:lnTo>
                  <a:lnTo>
                    <a:pt x="3774922" y="177723"/>
                  </a:lnTo>
                  <a:close/>
                </a:path>
              </a:pathLst>
            </a:custGeom>
            <a:solidFill>
              <a:srgbClr val="94E6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10472" y="3560549"/>
              <a:ext cx="447052" cy="444500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2246025" y="3977322"/>
              <a:ext cx="441325" cy="13970"/>
            </a:xfrm>
            <a:custGeom>
              <a:avLst/>
              <a:gdLst/>
              <a:ahLst/>
              <a:cxnLst/>
              <a:rect l="l" t="t" r="r" b="b"/>
              <a:pathLst>
                <a:path w="441325" h="13970">
                  <a:moveTo>
                    <a:pt x="441312" y="0"/>
                  </a:moveTo>
                  <a:lnTo>
                    <a:pt x="0" y="0"/>
                  </a:lnTo>
                  <a:lnTo>
                    <a:pt x="0" y="13792"/>
                  </a:lnTo>
                  <a:lnTo>
                    <a:pt x="441312" y="13792"/>
                  </a:lnTo>
                  <a:lnTo>
                    <a:pt x="441312" y="0"/>
                  </a:lnTo>
                  <a:close/>
                </a:path>
              </a:pathLst>
            </a:custGeom>
            <a:solidFill>
              <a:srgbClr val="94E6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246025" y="3572268"/>
              <a:ext cx="441312" cy="405129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3058731" y="5772393"/>
              <a:ext cx="6700520" cy="0"/>
            </a:xfrm>
            <a:custGeom>
              <a:avLst/>
              <a:gdLst/>
              <a:ahLst/>
              <a:cxnLst/>
              <a:rect l="l" t="t" r="r" b="b"/>
              <a:pathLst>
                <a:path w="6700520">
                  <a:moveTo>
                    <a:pt x="0" y="0"/>
                  </a:moveTo>
                  <a:lnTo>
                    <a:pt x="6700494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015526" y="5731734"/>
              <a:ext cx="86410" cy="86398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9703126" y="5729194"/>
              <a:ext cx="86410" cy="86398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338448" y="5731734"/>
              <a:ext cx="86410" cy="86398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114815" y="5729194"/>
              <a:ext cx="86410" cy="86398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30185" y="2061527"/>
              <a:ext cx="1068209" cy="893483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1123198" y="2054532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2560609" y="4828872"/>
            <a:ext cx="1215390" cy="369332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7150" marR="5080" indent="-45085">
              <a:lnSpc>
                <a:spcPts val="900"/>
              </a:lnSpc>
              <a:spcBef>
                <a:spcPts val="180"/>
              </a:spcBef>
            </a:pPr>
            <a:r>
              <a:rPr lang="en-US" sz="800" b="1" dirty="0">
                <a:solidFill>
                  <a:srgbClr val="FFFFFF"/>
                </a:solidFill>
                <a:latin typeface="Arial"/>
                <a:cs typeface="Arial"/>
              </a:rPr>
              <a:t>WESTERN CAPE GOVERNMENT: Custodian of the land.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7352174" y="4833867"/>
            <a:ext cx="1334135" cy="830997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23520" marR="215900" indent="-635" algn="ctr">
              <a:lnSpc>
                <a:spcPts val="900"/>
              </a:lnSpc>
              <a:spcBef>
                <a:spcPts val="180"/>
              </a:spcBef>
            </a:pPr>
            <a:r>
              <a:rPr lang="en-US" sz="800" b="1" spc="10" dirty="0">
                <a:solidFill>
                  <a:srgbClr val="FFFFFF"/>
                </a:solidFill>
                <a:latin typeface="Arial"/>
                <a:cs typeface="Arial"/>
              </a:rPr>
              <a:t>HERITAGE</a:t>
            </a:r>
            <a:r>
              <a:rPr lang="en-US" sz="800" b="1" spc="220" dirty="0">
                <a:solidFill>
                  <a:srgbClr val="FFFFFF"/>
                </a:solidFill>
                <a:latin typeface="Arial"/>
                <a:cs typeface="Arial"/>
              </a:rPr>
              <a:t> WESTERN CAPE</a:t>
            </a:r>
            <a:r>
              <a:rPr lang="en-US" sz="800" b="1" spc="-1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lang="en-US" sz="800" dirty="0">
              <a:latin typeface="Arial"/>
              <a:cs typeface="Arial"/>
            </a:endParaRPr>
          </a:p>
          <a:p>
            <a:pPr marL="12700" marR="5080" algn="ctr">
              <a:lnSpc>
                <a:spcPts val="900"/>
              </a:lnSpc>
            </a:pP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compliance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 the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National</a:t>
            </a:r>
            <a:r>
              <a:rPr lang="en-US"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Heritage</a:t>
            </a:r>
            <a:r>
              <a:rPr lang="en-US"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Resource</a:t>
            </a:r>
            <a:r>
              <a:rPr lang="en-US"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Act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lang="en-US" sz="800" dirty="0">
              <a:latin typeface="Verdana"/>
              <a:cs typeface="Verdana"/>
            </a:endParaRPr>
          </a:p>
          <a:p>
            <a:pPr marL="12700" marR="5080" indent="30480" algn="ctr">
              <a:lnSpc>
                <a:spcPts val="900"/>
              </a:lnSpc>
            </a:pP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083870" y="4705815"/>
            <a:ext cx="1215390" cy="1064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PRIVATE</a:t>
            </a:r>
            <a:r>
              <a:rPr sz="800" b="1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DEVELOPER</a:t>
            </a:r>
            <a:r>
              <a:rPr lang="en-ZA" sz="800" b="1" spc="-10" dirty="0">
                <a:solidFill>
                  <a:srgbClr val="FFFFFF"/>
                </a:solidFill>
                <a:latin typeface="Arial"/>
                <a:cs typeface="Arial"/>
              </a:rPr>
              <a:t> &amp; INVESTORS</a:t>
            </a:r>
            <a:endParaRPr sz="800" dirty="0">
              <a:latin typeface="Arial"/>
              <a:cs typeface="Arial"/>
            </a:endParaRPr>
          </a:p>
          <a:p>
            <a:pPr marL="12700" marR="5080" algn="ctr">
              <a:lnSpc>
                <a:spcPts val="900"/>
              </a:lnSpc>
              <a:spcBef>
                <a:spcPts val="50"/>
              </a:spcBef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Purchaser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executor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development.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 Social Housing Institution as a development partner and executor of social housing.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381657" y="3186662"/>
            <a:ext cx="965200" cy="102137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25730">
              <a:lnSpc>
                <a:spcPct val="104200"/>
              </a:lnSpc>
              <a:spcBef>
                <a:spcPts val="6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Potential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contribute</a:t>
            </a: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over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8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00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residential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50" dirty="0">
                <a:solidFill>
                  <a:srgbClr val="FFFFFF"/>
                </a:solidFill>
                <a:latin typeface="Verdana"/>
                <a:cs typeface="Verdana"/>
              </a:rPr>
              <a:t>opportunities in the inner city,</a:t>
            </a:r>
            <a:endParaRPr sz="800" dirty="0">
              <a:latin typeface="Verdana"/>
              <a:cs typeface="Verdana"/>
            </a:endParaRPr>
          </a:p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minimum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800" spc="-90" dirty="0">
                <a:solidFill>
                  <a:srgbClr val="FFFFFF"/>
                </a:solidFill>
                <a:latin typeface="Verdana"/>
                <a:cs typeface="Verdana"/>
              </a:rPr>
              <a:t>35%</a:t>
            </a:r>
            <a:r>
              <a:rPr sz="800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dedicated</a:t>
            </a:r>
            <a:r>
              <a:rPr sz="800" spc="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to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231500" y="3492102"/>
            <a:ext cx="951230" cy="637226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lang="en-ZA" sz="800" spc="-20" dirty="0">
                <a:solidFill>
                  <a:srgbClr val="FFFFFF"/>
                </a:solidFill>
                <a:latin typeface="Verdana"/>
                <a:cs typeface="Verdana"/>
              </a:rPr>
              <a:t>Opportunity for retail on 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ground-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floor</a:t>
            </a:r>
            <a:r>
              <a:rPr sz="800" spc="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 office space on 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first-floor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7884200" y="3501901"/>
            <a:ext cx="934719" cy="637226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Sale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/or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lease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commercial</a:t>
            </a:r>
            <a:r>
              <a:rPr sz="800" spc="-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space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open-market residential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opportunities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9494899" y="3511699"/>
            <a:ext cx="989965" cy="76527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Participation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a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phased</a:t>
            </a:r>
            <a:r>
              <a:rPr sz="800" spc="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transfer</a:t>
            </a:r>
            <a:r>
              <a:rPr sz="800" spc="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model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 through a Sale and Development Agreement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292201" y="5902053"/>
            <a:ext cx="1555115" cy="500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lang="en-ZA" sz="800" b="1" dirty="0">
                <a:solidFill>
                  <a:srgbClr val="FFFFFF"/>
                </a:solidFill>
                <a:latin typeface="Arial"/>
                <a:cs typeface="Arial"/>
              </a:rPr>
              <a:t>PRE-DISPOSAL</a:t>
            </a:r>
            <a:r>
              <a:rPr sz="800" b="1" spc="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endParaRPr sz="800" dirty="0">
              <a:latin typeface="Arial"/>
              <a:cs typeface="Arial"/>
            </a:endParaRPr>
          </a:p>
          <a:p>
            <a:pPr marL="12700" marR="5080" indent="-635" algn="ctr">
              <a:lnSpc>
                <a:spcPts val="900"/>
              </a:lnSpc>
              <a:spcBef>
                <a:spcPts val="50"/>
              </a:spcBef>
            </a:pP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July 2026: Conclusion of developer procurement.</a:t>
            </a:r>
          </a:p>
          <a:p>
            <a:pPr marL="12700" marR="5080" indent="-635" algn="ctr">
              <a:lnSpc>
                <a:spcPts val="900"/>
              </a:lnSpc>
              <a:spcBef>
                <a:spcPts val="50"/>
              </a:spcBef>
            </a:pPr>
            <a:endParaRPr sz="800" dirty="0">
              <a:latin typeface="Verdana"/>
              <a:cs typeface="Verdana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840824" y="5911367"/>
            <a:ext cx="1515745" cy="7188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74320" marR="266700" algn="ctr">
              <a:lnSpc>
                <a:spcPts val="900"/>
              </a:lnSpc>
              <a:spcBef>
                <a:spcPts val="180"/>
              </a:spcBef>
            </a:pPr>
            <a:r>
              <a:rPr sz="800" b="1" spc="10" dirty="0">
                <a:solidFill>
                  <a:srgbClr val="FFFFFF"/>
                </a:solidFill>
                <a:latin typeface="Arial"/>
                <a:cs typeface="Arial"/>
              </a:rPr>
              <a:t>CONSTRUCTION</a:t>
            </a:r>
            <a:r>
              <a:rPr sz="800" b="1" spc="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50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 COMPLETION</a:t>
            </a:r>
            <a:endParaRPr sz="800" dirty="0">
              <a:latin typeface="Arial"/>
              <a:cs typeface="Arial"/>
            </a:endParaRPr>
          </a:p>
          <a:p>
            <a:pPr marL="12700" marR="5080" algn="ctr">
              <a:lnSpc>
                <a:spcPts val="9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Developer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executes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high-rise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concurrent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open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market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social housing phases.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399457" y="5907046"/>
            <a:ext cx="1570990" cy="5001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DISPOSAL</a:t>
            </a:r>
            <a:r>
              <a:rPr sz="800" b="1" spc="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PHASE</a:t>
            </a:r>
            <a:endParaRPr sz="800" dirty="0">
              <a:latin typeface="Arial"/>
              <a:cs typeface="Arial"/>
            </a:endParaRPr>
          </a:p>
          <a:p>
            <a:pPr marL="12700" marR="5080" algn="ctr">
              <a:lnSpc>
                <a:spcPts val="900"/>
              </a:lnSpc>
              <a:spcBef>
                <a:spcPts val="50"/>
              </a:spcBef>
            </a:pP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Public Participation</a:t>
            </a:r>
            <a:endParaRPr lang="en-ZA" sz="80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12700" marR="5080" algn="ctr">
              <a:lnSpc>
                <a:spcPts val="900"/>
              </a:lnSpc>
              <a:spcBef>
                <a:spcPts val="50"/>
              </a:spcBef>
            </a:pP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Sale and Development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Agreement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(SADA)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concluded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552938" y="5907046"/>
            <a:ext cx="1681480" cy="6155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93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TRANSFER</a:t>
            </a:r>
            <a:r>
              <a:rPr sz="800" b="1" spc="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800" b="1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SUBDIVISION</a:t>
            </a:r>
            <a:endParaRPr sz="800" dirty="0">
              <a:latin typeface="Arial"/>
              <a:cs typeface="Arial"/>
            </a:endParaRPr>
          </a:p>
          <a:p>
            <a:pPr marL="12065" marR="5080" algn="ctr">
              <a:lnSpc>
                <a:spcPts val="900"/>
              </a:lnSpc>
              <a:spcBef>
                <a:spcPts val="50"/>
              </a:spcBef>
            </a:pP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Subdivision</a:t>
            </a:r>
            <a:r>
              <a:rPr lang="en-US"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into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two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portions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 for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lang="en-US"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housing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40" dirty="0">
                <a:solidFill>
                  <a:srgbClr val="FFFFFF"/>
                </a:solidFill>
                <a:latin typeface="Verdana"/>
                <a:cs typeface="Verdana"/>
              </a:rPr>
              <a:t>&amp;</a:t>
            </a:r>
            <a:r>
              <a:rPr lang="en-US"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open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market.</a:t>
            </a:r>
            <a:endParaRPr lang="en-ZA" sz="800" dirty="0">
              <a:solidFill>
                <a:srgbClr val="FFFFFF"/>
              </a:solidFill>
              <a:latin typeface="Verdana"/>
              <a:cs typeface="Verdana"/>
            </a:endParaRPr>
          </a:p>
          <a:p>
            <a:pPr marL="12065" marR="5080" algn="ctr">
              <a:lnSpc>
                <a:spcPts val="900"/>
              </a:lnSpc>
              <a:spcBef>
                <a:spcPts val="5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Practical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completion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social housing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required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before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transfer</a:t>
            </a:r>
            <a:r>
              <a:rPr lang="en-ZA" sz="800" spc="-35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304563" y="2373899"/>
            <a:ext cx="519430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0165" marR="5080" indent="-38100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E"/>
                </a:solidFill>
                <a:latin typeface="Arial"/>
                <a:cs typeface="Arial"/>
              </a:rPr>
              <a:t>PROJECT STATUS</a:t>
            </a:r>
            <a:endParaRPr sz="800">
              <a:latin typeface="Arial"/>
              <a:cs typeface="Arial"/>
            </a:endParaRPr>
          </a:p>
        </p:txBody>
      </p:sp>
      <p:sp>
        <p:nvSpPr>
          <p:cNvPr id="67" name="object 54"/>
          <p:cNvSpPr txBox="1"/>
          <p:nvPr/>
        </p:nvSpPr>
        <p:spPr>
          <a:xfrm>
            <a:off x="5502364" y="4898122"/>
            <a:ext cx="1576705" cy="600164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262890" marR="255270" algn="ctr">
              <a:lnSpc>
                <a:spcPts val="900"/>
              </a:lnSpc>
              <a:spcBef>
                <a:spcPts val="18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sz="800" b="1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HOUSING REGULATORY </a:t>
            </a:r>
            <a:r>
              <a:rPr sz="800" b="1" spc="10" dirty="0">
                <a:solidFill>
                  <a:srgbClr val="FFFFFF"/>
                </a:solidFill>
                <a:latin typeface="Arial"/>
                <a:cs typeface="Arial"/>
              </a:rPr>
              <a:t>AUTHORITY</a:t>
            </a:r>
            <a:r>
              <a:rPr sz="800" b="1" spc="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(SHRA)</a:t>
            </a:r>
            <a:endParaRPr sz="800" dirty="0">
              <a:latin typeface="Arial"/>
              <a:cs typeface="Arial"/>
            </a:endParaRPr>
          </a:p>
          <a:p>
            <a:pPr algn="ctr">
              <a:lnSpc>
                <a:spcPts val="880"/>
              </a:lnSpc>
            </a:pP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Social Housing f</a:t>
            </a:r>
            <a:r>
              <a:rPr sz="800" dirty="0" err="1">
                <a:solidFill>
                  <a:srgbClr val="FFFFFF"/>
                </a:solidFill>
                <a:latin typeface="Verdana"/>
                <a:cs typeface="Verdana"/>
              </a:rPr>
              <a:t>unding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compliance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body.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68" name="object 21">
            <a:extLst>
              <a:ext uri="{FF2B5EF4-FFF2-40B4-BE49-F238E27FC236}">
                <a16:creationId xmlns:a16="http://schemas.microsoft.com/office/drawing/2014/main" id="{39B46B49-6EA3-7F9D-0447-F4686084BA7B}"/>
              </a:ext>
            </a:extLst>
          </p:cNvPr>
          <p:cNvSpPr txBox="1"/>
          <p:nvPr/>
        </p:nvSpPr>
        <p:spPr>
          <a:xfrm>
            <a:off x="9230995" y="4841936"/>
            <a:ext cx="1462405" cy="600164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lang="en-ZA" sz="800" b="1" spc="-10" dirty="0">
                <a:solidFill>
                  <a:srgbClr val="FFFFFF"/>
                </a:solidFill>
                <a:latin typeface="Arial"/>
                <a:cs typeface="Arial"/>
              </a:rPr>
              <a:t>PARICIPATION: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Engaged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through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35" dirty="0">
                <a:solidFill>
                  <a:srgbClr val="FFFFFF"/>
                </a:solidFill>
                <a:latin typeface="Verdana"/>
                <a:cs typeface="Verdana"/>
              </a:rPr>
              <a:t>public participation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process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es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35" dirty="0">
                <a:solidFill>
                  <a:srgbClr val="FFFFFF"/>
                </a:solidFill>
                <a:latin typeface="Verdana"/>
                <a:cs typeface="Verdana"/>
              </a:rPr>
              <a:t>solicit stakeholder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input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into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plans.</a:t>
            </a:r>
            <a:endParaRPr sz="800" dirty="0">
              <a:latin typeface="Verdana"/>
              <a:cs typeface="Verdana"/>
            </a:endParaRPr>
          </a:p>
        </p:txBody>
      </p:sp>
      <p:grpSp>
        <p:nvGrpSpPr>
          <p:cNvPr id="69" name="object 76">
            <a:extLst>
              <a:ext uri="{FF2B5EF4-FFF2-40B4-BE49-F238E27FC236}">
                <a16:creationId xmlns:a16="http://schemas.microsoft.com/office/drawing/2014/main" id="{58FF9A62-DAD3-13F4-26FA-98C3755F4E6C}"/>
              </a:ext>
            </a:extLst>
          </p:cNvPr>
          <p:cNvGrpSpPr/>
          <p:nvPr/>
        </p:nvGrpSpPr>
        <p:grpSpPr>
          <a:xfrm>
            <a:off x="1929389" y="5572296"/>
            <a:ext cx="8331200" cy="1840864"/>
            <a:chOff x="1929389" y="5572296"/>
            <a:chExt cx="8331200" cy="1840864"/>
          </a:xfrm>
        </p:grpSpPr>
        <p:sp>
          <p:nvSpPr>
            <p:cNvPr id="70" name="object 77">
              <a:extLst>
                <a:ext uri="{FF2B5EF4-FFF2-40B4-BE49-F238E27FC236}">
                  <a16:creationId xmlns:a16="http://schemas.microsoft.com/office/drawing/2014/main" id="{24989405-308C-6952-A10C-131AFA43B79A}"/>
                </a:ext>
              </a:extLst>
            </p:cNvPr>
            <p:cNvSpPr/>
            <p:nvPr/>
          </p:nvSpPr>
          <p:spPr>
            <a:xfrm>
              <a:off x="8653975" y="5626451"/>
              <a:ext cx="0" cy="550545"/>
            </a:xfrm>
            <a:custGeom>
              <a:avLst/>
              <a:gdLst/>
              <a:ahLst/>
              <a:cxnLst/>
              <a:rect l="l" t="t" r="r" b="b"/>
              <a:pathLst>
                <a:path h="550545">
                  <a:moveTo>
                    <a:pt x="0" y="0"/>
                  </a:moveTo>
                  <a:lnTo>
                    <a:pt x="0" y="550062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8">
              <a:extLst>
                <a:ext uri="{FF2B5EF4-FFF2-40B4-BE49-F238E27FC236}">
                  <a16:creationId xmlns:a16="http://schemas.microsoft.com/office/drawing/2014/main" id="{453857D7-1FE6-1BBF-F81D-5C24CABB37A3}"/>
                </a:ext>
              </a:extLst>
            </p:cNvPr>
            <p:cNvSpPr/>
            <p:nvPr/>
          </p:nvSpPr>
          <p:spPr>
            <a:xfrm>
              <a:off x="8650796" y="5610643"/>
              <a:ext cx="6350" cy="575945"/>
            </a:xfrm>
            <a:custGeom>
              <a:avLst/>
              <a:gdLst/>
              <a:ahLst/>
              <a:cxnLst/>
              <a:rect l="l" t="t" r="r" b="b"/>
              <a:pathLst>
                <a:path w="6350" h="575945">
                  <a:moveTo>
                    <a:pt x="6350" y="572198"/>
                  </a:moveTo>
                  <a:lnTo>
                    <a:pt x="5422" y="569950"/>
                  </a:lnTo>
                  <a:lnTo>
                    <a:pt x="3175" y="569023"/>
                  </a:lnTo>
                  <a:lnTo>
                    <a:pt x="927" y="569950"/>
                  </a:lnTo>
                  <a:lnTo>
                    <a:pt x="0" y="572198"/>
                  </a:lnTo>
                  <a:lnTo>
                    <a:pt x="927" y="574433"/>
                  </a:lnTo>
                  <a:lnTo>
                    <a:pt x="3175" y="575373"/>
                  </a:lnTo>
                  <a:lnTo>
                    <a:pt x="5422" y="574433"/>
                  </a:lnTo>
                  <a:lnTo>
                    <a:pt x="6350" y="572198"/>
                  </a:lnTo>
                  <a:close/>
                </a:path>
                <a:path w="6350" h="575945">
                  <a:moveTo>
                    <a:pt x="6350" y="3175"/>
                  </a:moveTo>
                  <a:lnTo>
                    <a:pt x="5422" y="927"/>
                  </a:lnTo>
                  <a:lnTo>
                    <a:pt x="3175" y="0"/>
                  </a:lnTo>
                  <a:lnTo>
                    <a:pt x="927" y="927"/>
                  </a:lnTo>
                  <a:lnTo>
                    <a:pt x="0" y="3175"/>
                  </a:lnTo>
                  <a:lnTo>
                    <a:pt x="927" y="5410"/>
                  </a:lnTo>
                  <a:lnTo>
                    <a:pt x="3175" y="6350"/>
                  </a:lnTo>
                  <a:lnTo>
                    <a:pt x="5422" y="5410"/>
                  </a:lnTo>
                  <a:lnTo>
                    <a:pt x="6350" y="3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9">
              <a:extLst>
                <a:ext uri="{FF2B5EF4-FFF2-40B4-BE49-F238E27FC236}">
                  <a16:creationId xmlns:a16="http://schemas.microsoft.com/office/drawing/2014/main" id="{1CD52435-EE4E-39B1-116F-0955D3088E8E}"/>
                </a:ext>
              </a:extLst>
            </p:cNvPr>
            <p:cNvSpPr/>
            <p:nvPr/>
          </p:nvSpPr>
          <p:spPr>
            <a:xfrm>
              <a:off x="6513776" y="5619450"/>
              <a:ext cx="0" cy="550545"/>
            </a:xfrm>
            <a:custGeom>
              <a:avLst/>
              <a:gdLst/>
              <a:ahLst/>
              <a:cxnLst/>
              <a:rect l="l" t="t" r="r" b="b"/>
              <a:pathLst>
                <a:path h="550545">
                  <a:moveTo>
                    <a:pt x="0" y="0"/>
                  </a:moveTo>
                  <a:lnTo>
                    <a:pt x="0" y="550062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0">
              <a:extLst>
                <a:ext uri="{FF2B5EF4-FFF2-40B4-BE49-F238E27FC236}">
                  <a16:creationId xmlns:a16="http://schemas.microsoft.com/office/drawing/2014/main" id="{686BFDED-E2C1-CF54-5BC5-13A5261E9981}"/>
                </a:ext>
              </a:extLst>
            </p:cNvPr>
            <p:cNvSpPr/>
            <p:nvPr/>
          </p:nvSpPr>
          <p:spPr>
            <a:xfrm>
              <a:off x="6510591" y="5603633"/>
              <a:ext cx="6350" cy="575945"/>
            </a:xfrm>
            <a:custGeom>
              <a:avLst/>
              <a:gdLst/>
              <a:ahLst/>
              <a:cxnLst/>
              <a:rect l="l" t="t" r="r" b="b"/>
              <a:pathLst>
                <a:path w="6350" h="575945">
                  <a:moveTo>
                    <a:pt x="6350" y="572198"/>
                  </a:moveTo>
                  <a:lnTo>
                    <a:pt x="5422" y="569963"/>
                  </a:lnTo>
                  <a:lnTo>
                    <a:pt x="3175" y="569023"/>
                  </a:lnTo>
                  <a:lnTo>
                    <a:pt x="939" y="569963"/>
                  </a:lnTo>
                  <a:lnTo>
                    <a:pt x="0" y="572198"/>
                  </a:lnTo>
                  <a:lnTo>
                    <a:pt x="939" y="574446"/>
                  </a:lnTo>
                  <a:lnTo>
                    <a:pt x="3175" y="575373"/>
                  </a:lnTo>
                  <a:lnTo>
                    <a:pt x="5422" y="574446"/>
                  </a:lnTo>
                  <a:lnTo>
                    <a:pt x="6350" y="572198"/>
                  </a:lnTo>
                  <a:close/>
                </a:path>
                <a:path w="6350" h="575945">
                  <a:moveTo>
                    <a:pt x="6350" y="3175"/>
                  </a:moveTo>
                  <a:lnTo>
                    <a:pt x="5422" y="939"/>
                  </a:lnTo>
                  <a:lnTo>
                    <a:pt x="3175" y="0"/>
                  </a:lnTo>
                  <a:lnTo>
                    <a:pt x="939" y="939"/>
                  </a:lnTo>
                  <a:lnTo>
                    <a:pt x="0" y="3175"/>
                  </a:lnTo>
                  <a:lnTo>
                    <a:pt x="939" y="5422"/>
                  </a:lnTo>
                  <a:lnTo>
                    <a:pt x="3175" y="6350"/>
                  </a:lnTo>
                  <a:lnTo>
                    <a:pt x="5422" y="5422"/>
                  </a:lnTo>
                  <a:lnTo>
                    <a:pt x="6350" y="3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1">
              <a:extLst>
                <a:ext uri="{FF2B5EF4-FFF2-40B4-BE49-F238E27FC236}">
                  <a16:creationId xmlns:a16="http://schemas.microsoft.com/office/drawing/2014/main" id="{E1852A4F-20BC-25CE-FA53-07D0677F4879}"/>
                </a:ext>
              </a:extLst>
            </p:cNvPr>
            <p:cNvSpPr/>
            <p:nvPr/>
          </p:nvSpPr>
          <p:spPr>
            <a:xfrm>
              <a:off x="4654303" y="5593681"/>
              <a:ext cx="0" cy="550545"/>
            </a:xfrm>
            <a:custGeom>
              <a:avLst/>
              <a:gdLst/>
              <a:ahLst/>
              <a:cxnLst/>
              <a:rect l="l" t="t" r="r" b="b"/>
              <a:pathLst>
                <a:path h="550545">
                  <a:moveTo>
                    <a:pt x="0" y="0"/>
                  </a:moveTo>
                  <a:lnTo>
                    <a:pt x="0" y="550062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82">
              <a:extLst>
                <a:ext uri="{FF2B5EF4-FFF2-40B4-BE49-F238E27FC236}">
                  <a16:creationId xmlns:a16="http://schemas.microsoft.com/office/drawing/2014/main" id="{18C2244F-C1E2-CD4C-BCF0-47CB666FBEF1}"/>
                </a:ext>
              </a:extLst>
            </p:cNvPr>
            <p:cNvSpPr/>
            <p:nvPr/>
          </p:nvSpPr>
          <p:spPr>
            <a:xfrm>
              <a:off x="4651121" y="5577865"/>
              <a:ext cx="6350" cy="575945"/>
            </a:xfrm>
            <a:custGeom>
              <a:avLst/>
              <a:gdLst/>
              <a:ahLst/>
              <a:cxnLst/>
              <a:rect l="l" t="t" r="r" b="b"/>
              <a:pathLst>
                <a:path w="6350" h="575945">
                  <a:moveTo>
                    <a:pt x="6350" y="572198"/>
                  </a:moveTo>
                  <a:lnTo>
                    <a:pt x="5422" y="569963"/>
                  </a:lnTo>
                  <a:lnTo>
                    <a:pt x="3175" y="569023"/>
                  </a:lnTo>
                  <a:lnTo>
                    <a:pt x="927" y="569963"/>
                  </a:lnTo>
                  <a:lnTo>
                    <a:pt x="0" y="572198"/>
                  </a:lnTo>
                  <a:lnTo>
                    <a:pt x="927" y="574446"/>
                  </a:lnTo>
                  <a:lnTo>
                    <a:pt x="3175" y="575373"/>
                  </a:lnTo>
                  <a:lnTo>
                    <a:pt x="5422" y="574446"/>
                  </a:lnTo>
                  <a:lnTo>
                    <a:pt x="6350" y="572198"/>
                  </a:lnTo>
                  <a:close/>
                </a:path>
                <a:path w="6350" h="575945">
                  <a:moveTo>
                    <a:pt x="6350" y="3175"/>
                  </a:moveTo>
                  <a:lnTo>
                    <a:pt x="5422" y="939"/>
                  </a:lnTo>
                  <a:lnTo>
                    <a:pt x="3175" y="0"/>
                  </a:lnTo>
                  <a:lnTo>
                    <a:pt x="927" y="939"/>
                  </a:lnTo>
                  <a:lnTo>
                    <a:pt x="0" y="3175"/>
                  </a:lnTo>
                  <a:lnTo>
                    <a:pt x="927" y="5422"/>
                  </a:lnTo>
                  <a:lnTo>
                    <a:pt x="3175" y="6350"/>
                  </a:lnTo>
                  <a:lnTo>
                    <a:pt x="5422" y="5422"/>
                  </a:lnTo>
                  <a:lnTo>
                    <a:pt x="6350" y="3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83">
              <a:extLst>
                <a:ext uri="{FF2B5EF4-FFF2-40B4-BE49-F238E27FC236}">
                  <a16:creationId xmlns:a16="http://schemas.microsoft.com/office/drawing/2014/main" id="{7A1844F2-21D1-FAE3-24B5-486F7A037C83}"/>
                </a:ext>
              </a:extLst>
            </p:cNvPr>
            <p:cNvSpPr/>
            <p:nvPr/>
          </p:nvSpPr>
          <p:spPr>
            <a:xfrm>
              <a:off x="2397174" y="5588116"/>
              <a:ext cx="0" cy="550545"/>
            </a:xfrm>
            <a:custGeom>
              <a:avLst/>
              <a:gdLst/>
              <a:ahLst/>
              <a:cxnLst/>
              <a:rect l="l" t="t" r="r" b="b"/>
              <a:pathLst>
                <a:path h="550545">
                  <a:moveTo>
                    <a:pt x="0" y="0"/>
                  </a:moveTo>
                  <a:lnTo>
                    <a:pt x="0" y="550062"/>
                  </a:lnTo>
                </a:path>
              </a:pathLst>
            </a:custGeom>
            <a:ln w="6350">
              <a:solidFill>
                <a:srgbClr val="FFFFFF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84">
              <a:extLst>
                <a:ext uri="{FF2B5EF4-FFF2-40B4-BE49-F238E27FC236}">
                  <a16:creationId xmlns:a16="http://schemas.microsoft.com/office/drawing/2014/main" id="{363838B8-675A-A630-A086-9793FB8A35B3}"/>
                </a:ext>
              </a:extLst>
            </p:cNvPr>
            <p:cNvSpPr/>
            <p:nvPr/>
          </p:nvSpPr>
          <p:spPr>
            <a:xfrm>
              <a:off x="2393988" y="5572302"/>
              <a:ext cx="6350" cy="575945"/>
            </a:xfrm>
            <a:custGeom>
              <a:avLst/>
              <a:gdLst/>
              <a:ahLst/>
              <a:cxnLst/>
              <a:rect l="l" t="t" r="r" b="b"/>
              <a:pathLst>
                <a:path w="6350" h="575945">
                  <a:moveTo>
                    <a:pt x="6350" y="572198"/>
                  </a:moveTo>
                  <a:lnTo>
                    <a:pt x="5422" y="569950"/>
                  </a:lnTo>
                  <a:lnTo>
                    <a:pt x="3175" y="569023"/>
                  </a:lnTo>
                  <a:lnTo>
                    <a:pt x="939" y="569950"/>
                  </a:lnTo>
                  <a:lnTo>
                    <a:pt x="0" y="572198"/>
                  </a:lnTo>
                  <a:lnTo>
                    <a:pt x="939" y="574446"/>
                  </a:lnTo>
                  <a:lnTo>
                    <a:pt x="3175" y="575373"/>
                  </a:lnTo>
                  <a:lnTo>
                    <a:pt x="5422" y="574446"/>
                  </a:lnTo>
                  <a:lnTo>
                    <a:pt x="6350" y="572198"/>
                  </a:lnTo>
                  <a:close/>
                </a:path>
                <a:path w="6350" h="575945">
                  <a:moveTo>
                    <a:pt x="6350" y="3175"/>
                  </a:moveTo>
                  <a:lnTo>
                    <a:pt x="5422" y="927"/>
                  </a:lnTo>
                  <a:lnTo>
                    <a:pt x="3175" y="0"/>
                  </a:lnTo>
                  <a:lnTo>
                    <a:pt x="939" y="927"/>
                  </a:lnTo>
                  <a:lnTo>
                    <a:pt x="0" y="3175"/>
                  </a:lnTo>
                  <a:lnTo>
                    <a:pt x="939" y="5422"/>
                  </a:lnTo>
                  <a:lnTo>
                    <a:pt x="3175" y="6350"/>
                  </a:lnTo>
                  <a:lnTo>
                    <a:pt x="5422" y="5422"/>
                  </a:lnTo>
                  <a:lnTo>
                    <a:pt x="6350" y="3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85">
              <a:extLst>
                <a:ext uri="{FF2B5EF4-FFF2-40B4-BE49-F238E27FC236}">
                  <a16:creationId xmlns:a16="http://schemas.microsoft.com/office/drawing/2014/main" id="{6BB60749-6278-F977-A061-BE84DBB2ED19}"/>
                </a:ext>
              </a:extLst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232366" y="5689005"/>
              <a:ext cx="323692" cy="306019"/>
            </a:xfrm>
            <a:prstGeom prst="rect">
              <a:avLst/>
            </a:prstGeom>
          </p:spPr>
        </p:pic>
        <p:sp>
          <p:nvSpPr>
            <p:cNvPr id="79" name="object 86">
              <a:extLst>
                <a:ext uri="{FF2B5EF4-FFF2-40B4-BE49-F238E27FC236}">
                  <a16:creationId xmlns:a16="http://schemas.microsoft.com/office/drawing/2014/main" id="{D1037212-FF31-190F-FAFD-305A9851F58B}"/>
                </a:ext>
              </a:extLst>
            </p:cNvPr>
            <p:cNvSpPr/>
            <p:nvPr/>
          </p:nvSpPr>
          <p:spPr>
            <a:xfrm>
              <a:off x="1929384" y="5706363"/>
              <a:ext cx="6666230" cy="379730"/>
            </a:xfrm>
            <a:custGeom>
              <a:avLst/>
              <a:gdLst/>
              <a:ahLst/>
              <a:cxnLst/>
              <a:rect l="l" t="t" r="r" b="b"/>
              <a:pathLst>
                <a:path w="6666230" h="379729">
                  <a:moveTo>
                    <a:pt x="358000" y="289166"/>
                  </a:moveTo>
                  <a:lnTo>
                    <a:pt x="326161" y="248920"/>
                  </a:lnTo>
                  <a:lnTo>
                    <a:pt x="303123" y="239776"/>
                  </a:lnTo>
                  <a:lnTo>
                    <a:pt x="303288" y="239776"/>
                  </a:lnTo>
                  <a:lnTo>
                    <a:pt x="279793" y="236169"/>
                  </a:lnTo>
                  <a:lnTo>
                    <a:pt x="257200" y="236169"/>
                  </a:lnTo>
                  <a:lnTo>
                    <a:pt x="257200" y="225869"/>
                  </a:lnTo>
                  <a:lnTo>
                    <a:pt x="294932" y="223939"/>
                  </a:lnTo>
                  <a:lnTo>
                    <a:pt x="305155" y="215023"/>
                  </a:lnTo>
                  <a:lnTo>
                    <a:pt x="321259" y="200952"/>
                  </a:lnTo>
                  <a:lnTo>
                    <a:pt x="328803" y="167779"/>
                  </a:lnTo>
                  <a:lnTo>
                    <a:pt x="314121" y="142125"/>
                  </a:lnTo>
                  <a:lnTo>
                    <a:pt x="314121" y="187261"/>
                  </a:lnTo>
                  <a:lnTo>
                    <a:pt x="299186" y="209105"/>
                  </a:lnTo>
                  <a:lnTo>
                    <a:pt x="269468" y="214909"/>
                  </a:lnTo>
                  <a:lnTo>
                    <a:pt x="244487" y="200621"/>
                  </a:lnTo>
                  <a:lnTo>
                    <a:pt x="236067" y="175641"/>
                  </a:lnTo>
                  <a:lnTo>
                    <a:pt x="236499" y="174053"/>
                  </a:lnTo>
                  <a:lnTo>
                    <a:pt x="237197" y="171577"/>
                  </a:lnTo>
                  <a:lnTo>
                    <a:pt x="243039" y="150545"/>
                  </a:lnTo>
                  <a:lnTo>
                    <a:pt x="264261" y="135991"/>
                  </a:lnTo>
                  <a:lnTo>
                    <a:pt x="297268" y="139661"/>
                  </a:lnTo>
                  <a:lnTo>
                    <a:pt x="313677" y="160439"/>
                  </a:lnTo>
                  <a:lnTo>
                    <a:pt x="313804" y="167779"/>
                  </a:lnTo>
                  <a:lnTo>
                    <a:pt x="313893" y="173532"/>
                  </a:lnTo>
                  <a:lnTo>
                    <a:pt x="314007" y="179959"/>
                  </a:lnTo>
                  <a:lnTo>
                    <a:pt x="314121" y="187261"/>
                  </a:lnTo>
                  <a:lnTo>
                    <a:pt x="314121" y="142125"/>
                  </a:lnTo>
                  <a:lnTo>
                    <a:pt x="310616" y="135991"/>
                  </a:lnTo>
                  <a:lnTo>
                    <a:pt x="310248" y="135331"/>
                  </a:lnTo>
                  <a:lnTo>
                    <a:pt x="282575" y="122669"/>
                  </a:lnTo>
                  <a:lnTo>
                    <a:pt x="255092" y="126187"/>
                  </a:lnTo>
                  <a:lnTo>
                    <a:pt x="233527" y="143332"/>
                  </a:lnTo>
                  <a:lnTo>
                    <a:pt x="223608" y="171577"/>
                  </a:lnTo>
                  <a:lnTo>
                    <a:pt x="216141" y="168998"/>
                  </a:lnTo>
                  <a:lnTo>
                    <a:pt x="201841" y="164045"/>
                  </a:lnTo>
                  <a:lnTo>
                    <a:pt x="179933" y="161086"/>
                  </a:lnTo>
                  <a:lnTo>
                    <a:pt x="157911" y="162737"/>
                  </a:lnTo>
                  <a:lnTo>
                    <a:pt x="135788" y="168998"/>
                  </a:lnTo>
                  <a:lnTo>
                    <a:pt x="122491" y="144399"/>
                  </a:lnTo>
                  <a:lnTo>
                    <a:pt x="122491" y="173532"/>
                  </a:lnTo>
                  <a:lnTo>
                    <a:pt x="114604" y="203403"/>
                  </a:lnTo>
                  <a:lnTo>
                    <a:pt x="85115" y="217855"/>
                  </a:lnTo>
                  <a:lnTo>
                    <a:pt x="55105" y="206565"/>
                  </a:lnTo>
                  <a:lnTo>
                    <a:pt x="43421" y="179959"/>
                  </a:lnTo>
                  <a:lnTo>
                    <a:pt x="50876" y="151790"/>
                  </a:lnTo>
                  <a:lnTo>
                    <a:pt x="78117" y="135991"/>
                  </a:lnTo>
                  <a:lnTo>
                    <a:pt x="78625" y="135991"/>
                  </a:lnTo>
                  <a:lnTo>
                    <a:pt x="109982" y="145338"/>
                  </a:lnTo>
                  <a:lnTo>
                    <a:pt x="122491" y="173532"/>
                  </a:lnTo>
                  <a:lnTo>
                    <a:pt x="122491" y="144399"/>
                  </a:lnTo>
                  <a:lnTo>
                    <a:pt x="118960" y="137858"/>
                  </a:lnTo>
                  <a:lnTo>
                    <a:pt x="114554" y="135991"/>
                  </a:lnTo>
                  <a:lnTo>
                    <a:pt x="88341" y="124879"/>
                  </a:lnTo>
                  <a:lnTo>
                    <a:pt x="55918" y="131368"/>
                  </a:lnTo>
                  <a:lnTo>
                    <a:pt x="33693" y="158661"/>
                  </a:lnTo>
                  <a:lnTo>
                    <a:pt x="31800" y="184772"/>
                  </a:lnTo>
                  <a:lnTo>
                    <a:pt x="31750" y="185559"/>
                  </a:lnTo>
                  <a:lnTo>
                    <a:pt x="31635" y="187261"/>
                  </a:lnTo>
                  <a:lnTo>
                    <a:pt x="43421" y="211137"/>
                  </a:lnTo>
                  <a:lnTo>
                    <a:pt x="65519" y="226237"/>
                  </a:lnTo>
                  <a:lnTo>
                    <a:pt x="94411" y="228447"/>
                  </a:lnTo>
                  <a:lnTo>
                    <a:pt x="94411" y="238760"/>
                  </a:lnTo>
                  <a:lnTo>
                    <a:pt x="37185" y="248920"/>
                  </a:lnTo>
                  <a:lnTo>
                    <a:pt x="1371" y="291744"/>
                  </a:lnTo>
                  <a:lnTo>
                    <a:pt x="0" y="310489"/>
                  </a:lnTo>
                  <a:lnTo>
                    <a:pt x="152" y="332333"/>
                  </a:lnTo>
                  <a:lnTo>
                    <a:pt x="914" y="354571"/>
                  </a:lnTo>
                  <a:lnTo>
                    <a:pt x="1320" y="372643"/>
                  </a:lnTo>
                  <a:lnTo>
                    <a:pt x="1371" y="379310"/>
                  </a:lnTo>
                  <a:lnTo>
                    <a:pt x="14287" y="379310"/>
                  </a:lnTo>
                  <a:lnTo>
                    <a:pt x="14287" y="288404"/>
                  </a:lnTo>
                  <a:lnTo>
                    <a:pt x="20612" y="278180"/>
                  </a:lnTo>
                  <a:lnTo>
                    <a:pt x="21983" y="276313"/>
                  </a:lnTo>
                  <a:lnTo>
                    <a:pt x="22491" y="275894"/>
                  </a:lnTo>
                  <a:lnTo>
                    <a:pt x="47929" y="256997"/>
                  </a:lnTo>
                  <a:lnTo>
                    <a:pt x="82359" y="250151"/>
                  </a:lnTo>
                  <a:lnTo>
                    <a:pt x="117005" y="255689"/>
                  </a:lnTo>
                  <a:lnTo>
                    <a:pt x="143548" y="273608"/>
                  </a:lnTo>
                  <a:lnTo>
                    <a:pt x="145745" y="276313"/>
                  </a:lnTo>
                  <a:lnTo>
                    <a:pt x="153847" y="292239"/>
                  </a:lnTo>
                  <a:lnTo>
                    <a:pt x="153847" y="378320"/>
                  </a:lnTo>
                  <a:lnTo>
                    <a:pt x="164185" y="378320"/>
                  </a:lnTo>
                  <a:lnTo>
                    <a:pt x="164185" y="286575"/>
                  </a:lnTo>
                  <a:lnTo>
                    <a:pt x="161874" y="280035"/>
                  </a:lnTo>
                  <a:lnTo>
                    <a:pt x="156629" y="273113"/>
                  </a:lnTo>
                  <a:lnTo>
                    <a:pt x="150977" y="266788"/>
                  </a:lnTo>
                  <a:lnTo>
                    <a:pt x="147421" y="261988"/>
                  </a:lnTo>
                  <a:lnTo>
                    <a:pt x="146138" y="255689"/>
                  </a:lnTo>
                  <a:lnTo>
                    <a:pt x="146100" y="250151"/>
                  </a:lnTo>
                  <a:lnTo>
                    <a:pt x="146100" y="249123"/>
                  </a:lnTo>
                  <a:lnTo>
                    <a:pt x="146100" y="248920"/>
                  </a:lnTo>
                  <a:lnTo>
                    <a:pt x="145948" y="247853"/>
                  </a:lnTo>
                  <a:lnTo>
                    <a:pt x="145237" y="243166"/>
                  </a:lnTo>
                  <a:lnTo>
                    <a:pt x="145135" y="242519"/>
                  </a:lnTo>
                  <a:lnTo>
                    <a:pt x="140970" y="237363"/>
                  </a:lnTo>
                  <a:lnTo>
                    <a:pt x="133007" y="239153"/>
                  </a:lnTo>
                  <a:lnTo>
                    <a:pt x="133400" y="239153"/>
                  </a:lnTo>
                  <a:lnTo>
                    <a:pt x="133324" y="242519"/>
                  </a:lnTo>
                  <a:lnTo>
                    <a:pt x="133223" y="246519"/>
                  </a:lnTo>
                  <a:lnTo>
                    <a:pt x="133146" y="249097"/>
                  </a:lnTo>
                  <a:lnTo>
                    <a:pt x="107175" y="239776"/>
                  </a:lnTo>
                  <a:lnTo>
                    <a:pt x="107200" y="228130"/>
                  </a:lnTo>
                  <a:lnTo>
                    <a:pt x="112433" y="220599"/>
                  </a:lnTo>
                  <a:lnTo>
                    <a:pt x="115747" y="217855"/>
                  </a:lnTo>
                  <a:lnTo>
                    <a:pt x="120129" y="214210"/>
                  </a:lnTo>
                  <a:lnTo>
                    <a:pt x="127584" y="206044"/>
                  </a:lnTo>
                  <a:lnTo>
                    <a:pt x="131940" y="199212"/>
                  </a:lnTo>
                  <a:lnTo>
                    <a:pt x="134073" y="185559"/>
                  </a:lnTo>
                  <a:lnTo>
                    <a:pt x="136423" y="182575"/>
                  </a:lnTo>
                  <a:lnTo>
                    <a:pt x="152400" y="175399"/>
                  </a:lnTo>
                  <a:lnTo>
                    <a:pt x="177977" y="174053"/>
                  </a:lnTo>
                  <a:lnTo>
                    <a:pt x="204177" y="177507"/>
                  </a:lnTo>
                  <a:lnTo>
                    <a:pt x="222059" y="184772"/>
                  </a:lnTo>
                  <a:lnTo>
                    <a:pt x="227241" y="189039"/>
                  </a:lnTo>
                  <a:lnTo>
                    <a:pt x="228574" y="198577"/>
                  </a:lnTo>
                  <a:lnTo>
                    <a:pt x="236169" y="210019"/>
                  </a:lnTo>
                  <a:lnTo>
                    <a:pt x="244868" y="215023"/>
                  </a:lnTo>
                  <a:lnTo>
                    <a:pt x="246329" y="219913"/>
                  </a:lnTo>
                  <a:lnTo>
                    <a:pt x="246697" y="234810"/>
                  </a:lnTo>
                  <a:lnTo>
                    <a:pt x="238810" y="243166"/>
                  </a:lnTo>
                  <a:lnTo>
                    <a:pt x="226733" y="249123"/>
                  </a:lnTo>
                  <a:lnTo>
                    <a:pt x="214553" y="256844"/>
                  </a:lnTo>
                  <a:lnTo>
                    <a:pt x="213334" y="239776"/>
                  </a:lnTo>
                  <a:lnTo>
                    <a:pt x="213271" y="238760"/>
                  </a:lnTo>
                  <a:lnTo>
                    <a:pt x="203339" y="239153"/>
                  </a:lnTo>
                  <a:lnTo>
                    <a:pt x="200939" y="246519"/>
                  </a:lnTo>
                  <a:lnTo>
                    <a:pt x="201041" y="250151"/>
                  </a:lnTo>
                  <a:lnTo>
                    <a:pt x="201155" y="254342"/>
                  </a:lnTo>
                  <a:lnTo>
                    <a:pt x="201904" y="260896"/>
                  </a:lnTo>
                  <a:lnTo>
                    <a:pt x="201968" y="261454"/>
                  </a:lnTo>
                  <a:lnTo>
                    <a:pt x="202057" y="262242"/>
                  </a:lnTo>
                  <a:lnTo>
                    <a:pt x="201853" y="266560"/>
                  </a:lnTo>
                  <a:lnTo>
                    <a:pt x="201828" y="267093"/>
                  </a:lnTo>
                  <a:lnTo>
                    <a:pt x="201714" y="269798"/>
                  </a:lnTo>
                  <a:lnTo>
                    <a:pt x="200672" y="274485"/>
                  </a:lnTo>
                  <a:lnTo>
                    <a:pt x="195199" y="283210"/>
                  </a:lnTo>
                  <a:lnTo>
                    <a:pt x="195199" y="374446"/>
                  </a:lnTo>
                  <a:lnTo>
                    <a:pt x="201625" y="378320"/>
                  </a:lnTo>
                  <a:lnTo>
                    <a:pt x="203301" y="376631"/>
                  </a:lnTo>
                  <a:lnTo>
                    <a:pt x="205524" y="374446"/>
                  </a:lnTo>
                  <a:lnTo>
                    <a:pt x="205524" y="294335"/>
                  </a:lnTo>
                  <a:lnTo>
                    <a:pt x="207987" y="285559"/>
                  </a:lnTo>
                  <a:lnTo>
                    <a:pt x="238709" y="256844"/>
                  </a:lnTo>
                  <a:lnTo>
                    <a:pt x="279361" y="248920"/>
                  </a:lnTo>
                  <a:lnTo>
                    <a:pt x="282460" y="248920"/>
                  </a:lnTo>
                  <a:lnTo>
                    <a:pt x="309460" y="254698"/>
                  </a:lnTo>
                  <a:lnTo>
                    <a:pt x="332206" y="268439"/>
                  </a:lnTo>
                  <a:lnTo>
                    <a:pt x="335330" y="271360"/>
                  </a:lnTo>
                  <a:lnTo>
                    <a:pt x="345084" y="283616"/>
                  </a:lnTo>
                  <a:lnTo>
                    <a:pt x="345084" y="372643"/>
                  </a:lnTo>
                  <a:lnTo>
                    <a:pt x="350316" y="376631"/>
                  </a:lnTo>
                  <a:lnTo>
                    <a:pt x="351574" y="378320"/>
                  </a:lnTo>
                  <a:lnTo>
                    <a:pt x="352767" y="376631"/>
                  </a:lnTo>
                  <a:lnTo>
                    <a:pt x="358000" y="372643"/>
                  </a:lnTo>
                  <a:lnTo>
                    <a:pt x="358000" y="289166"/>
                  </a:lnTo>
                  <a:close/>
                </a:path>
                <a:path w="6666230" h="379729">
                  <a:moveTo>
                    <a:pt x="4291495" y="140589"/>
                  </a:moveTo>
                  <a:lnTo>
                    <a:pt x="4285856" y="128841"/>
                  </a:lnTo>
                  <a:lnTo>
                    <a:pt x="4274109" y="124841"/>
                  </a:lnTo>
                  <a:lnTo>
                    <a:pt x="4264215" y="129870"/>
                  </a:lnTo>
                  <a:lnTo>
                    <a:pt x="4259681" y="140068"/>
                  </a:lnTo>
                  <a:lnTo>
                    <a:pt x="4264037" y="151587"/>
                  </a:lnTo>
                  <a:lnTo>
                    <a:pt x="4275798" y="156591"/>
                  </a:lnTo>
                  <a:lnTo>
                    <a:pt x="4286542" y="151384"/>
                  </a:lnTo>
                  <a:lnTo>
                    <a:pt x="4291495" y="140589"/>
                  </a:lnTo>
                  <a:close/>
                </a:path>
                <a:path w="6666230" h="379729">
                  <a:moveTo>
                    <a:pt x="4532909" y="323100"/>
                  </a:moveTo>
                  <a:lnTo>
                    <a:pt x="4529137" y="319392"/>
                  </a:lnTo>
                  <a:lnTo>
                    <a:pt x="4528172" y="318452"/>
                  </a:lnTo>
                  <a:lnTo>
                    <a:pt x="4522394" y="319125"/>
                  </a:lnTo>
                  <a:lnTo>
                    <a:pt x="4516183" y="319392"/>
                  </a:lnTo>
                  <a:lnTo>
                    <a:pt x="4516183" y="248793"/>
                  </a:lnTo>
                  <a:lnTo>
                    <a:pt x="4516183" y="242290"/>
                  </a:lnTo>
                  <a:lnTo>
                    <a:pt x="4510100" y="238467"/>
                  </a:lnTo>
                  <a:lnTo>
                    <a:pt x="4505033" y="237718"/>
                  </a:lnTo>
                  <a:lnTo>
                    <a:pt x="4505033" y="248793"/>
                  </a:lnTo>
                  <a:lnTo>
                    <a:pt x="4505033" y="319392"/>
                  </a:lnTo>
                  <a:lnTo>
                    <a:pt x="4421403" y="319392"/>
                  </a:lnTo>
                  <a:lnTo>
                    <a:pt x="4421403" y="248793"/>
                  </a:lnTo>
                  <a:lnTo>
                    <a:pt x="4505033" y="248793"/>
                  </a:lnTo>
                  <a:lnTo>
                    <a:pt x="4505033" y="237718"/>
                  </a:lnTo>
                  <a:lnTo>
                    <a:pt x="4504575" y="237642"/>
                  </a:lnTo>
                  <a:lnTo>
                    <a:pt x="4503051" y="237413"/>
                  </a:lnTo>
                  <a:lnTo>
                    <a:pt x="4495266" y="237642"/>
                  </a:lnTo>
                  <a:lnTo>
                    <a:pt x="4488307" y="237642"/>
                  </a:lnTo>
                  <a:lnTo>
                    <a:pt x="4488307" y="90868"/>
                  </a:lnTo>
                  <a:lnTo>
                    <a:pt x="4492168" y="90868"/>
                  </a:lnTo>
                  <a:lnTo>
                    <a:pt x="4497781" y="92087"/>
                  </a:lnTo>
                  <a:lnTo>
                    <a:pt x="4499203" y="87820"/>
                  </a:lnTo>
                  <a:lnTo>
                    <a:pt x="4499267" y="81572"/>
                  </a:lnTo>
                  <a:lnTo>
                    <a:pt x="4499394" y="69494"/>
                  </a:lnTo>
                  <a:lnTo>
                    <a:pt x="4499457" y="63093"/>
                  </a:lnTo>
                  <a:lnTo>
                    <a:pt x="4526343" y="63093"/>
                  </a:lnTo>
                  <a:lnTo>
                    <a:pt x="4529861" y="58115"/>
                  </a:lnTo>
                  <a:lnTo>
                    <a:pt x="4530725" y="51854"/>
                  </a:lnTo>
                  <a:lnTo>
                    <a:pt x="4531398" y="46964"/>
                  </a:lnTo>
                  <a:lnTo>
                    <a:pt x="4531474" y="33261"/>
                  </a:lnTo>
                  <a:lnTo>
                    <a:pt x="4531334" y="31394"/>
                  </a:lnTo>
                  <a:lnTo>
                    <a:pt x="4531068" y="27698"/>
                  </a:lnTo>
                  <a:lnTo>
                    <a:pt x="4531004" y="26822"/>
                  </a:lnTo>
                  <a:lnTo>
                    <a:pt x="4526369" y="21209"/>
                  </a:lnTo>
                  <a:lnTo>
                    <a:pt x="4520857" y="20370"/>
                  </a:lnTo>
                  <a:lnTo>
                    <a:pt x="4519904" y="20231"/>
                  </a:lnTo>
                  <a:lnTo>
                    <a:pt x="4519904" y="31394"/>
                  </a:lnTo>
                  <a:lnTo>
                    <a:pt x="4519904" y="51854"/>
                  </a:lnTo>
                  <a:lnTo>
                    <a:pt x="4499445" y="51854"/>
                  </a:lnTo>
                  <a:lnTo>
                    <a:pt x="4499445" y="31394"/>
                  </a:lnTo>
                  <a:lnTo>
                    <a:pt x="4519904" y="31394"/>
                  </a:lnTo>
                  <a:lnTo>
                    <a:pt x="4519904" y="20231"/>
                  </a:lnTo>
                  <a:lnTo>
                    <a:pt x="4517631" y="19875"/>
                  </a:lnTo>
                  <a:lnTo>
                    <a:pt x="4507687" y="20370"/>
                  </a:lnTo>
                  <a:lnTo>
                    <a:pt x="4499470" y="20370"/>
                  </a:lnTo>
                  <a:lnTo>
                    <a:pt x="4498416" y="14681"/>
                  </a:lnTo>
                  <a:lnTo>
                    <a:pt x="4496359" y="3467"/>
                  </a:lnTo>
                  <a:lnTo>
                    <a:pt x="4488307" y="3695"/>
                  </a:lnTo>
                  <a:lnTo>
                    <a:pt x="4488307" y="14681"/>
                  </a:lnTo>
                  <a:lnTo>
                    <a:pt x="4488307" y="81572"/>
                  </a:lnTo>
                  <a:lnTo>
                    <a:pt x="4477156" y="81572"/>
                  </a:lnTo>
                  <a:lnTo>
                    <a:pt x="4477156" y="90868"/>
                  </a:lnTo>
                  <a:lnTo>
                    <a:pt x="4477156" y="237642"/>
                  </a:lnTo>
                  <a:lnTo>
                    <a:pt x="4449280" y="237642"/>
                  </a:lnTo>
                  <a:lnTo>
                    <a:pt x="4449280" y="90868"/>
                  </a:lnTo>
                  <a:lnTo>
                    <a:pt x="4477156" y="90868"/>
                  </a:lnTo>
                  <a:lnTo>
                    <a:pt x="4477156" y="81572"/>
                  </a:lnTo>
                  <a:lnTo>
                    <a:pt x="4440923" y="81572"/>
                  </a:lnTo>
                  <a:lnTo>
                    <a:pt x="4438129" y="78790"/>
                  </a:lnTo>
                  <a:lnTo>
                    <a:pt x="4438129" y="55575"/>
                  </a:lnTo>
                  <a:lnTo>
                    <a:pt x="4438129" y="50012"/>
                  </a:lnTo>
                  <a:lnTo>
                    <a:pt x="4438129" y="27698"/>
                  </a:lnTo>
                  <a:lnTo>
                    <a:pt x="4438129" y="14681"/>
                  </a:lnTo>
                  <a:lnTo>
                    <a:pt x="4488307" y="14681"/>
                  </a:lnTo>
                  <a:lnTo>
                    <a:pt x="4488307" y="3695"/>
                  </a:lnTo>
                  <a:lnTo>
                    <a:pt x="4429645" y="5270"/>
                  </a:lnTo>
                  <a:lnTo>
                    <a:pt x="4428845" y="16560"/>
                  </a:lnTo>
                  <a:lnTo>
                    <a:pt x="4428845" y="27698"/>
                  </a:lnTo>
                  <a:lnTo>
                    <a:pt x="4427893" y="50012"/>
                  </a:lnTo>
                  <a:lnTo>
                    <a:pt x="4415853" y="40690"/>
                  </a:lnTo>
                  <a:lnTo>
                    <a:pt x="4415853" y="55575"/>
                  </a:lnTo>
                  <a:lnTo>
                    <a:pt x="4386097" y="55575"/>
                  </a:lnTo>
                  <a:lnTo>
                    <a:pt x="4386110" y="33261"/>
                  </a:lnTo>
                  <a:lnTo>
                    <a:pt x="4415853" y="55575"/>
                  </a:lnTo>
                  <a:lnTo>
                    <a:pt x="4415853" y="40690"/>
                  </a:lnTo>
                  <a:lnTo>
                    <a:pt x="4406277" y="33261"/>
                  </a:lnTo>
                  <a:lnTo>
                    <a:pt x="4399102" y="27698"/>
                  </a:lnTo>
                  <a:lnTo>
                    <a:pt x="4428845" y="27698"/>
                  </a:lnTo>
                  <a:lnTo>
                    <a:pt x="4428845" y="16560"/>
                  </a:lnTo>
                  <a:lnTo>
                    <a:pt x="4374947" y="16700"/>
                  </a:lnTo>
                  <a:lnTo>
                    <a:pt x="4374947" y="55575"/>
                  </a:lnTo>
                  <a:lnTo>
                    <a:pt x="4347057" y="55575"/>
                  </a:lnTo>
                  <a:lnTo>
                    <a:pt x="4354004" y="50012"/>
                  </a:lnTo>
                  <a:lnTo>
                    <a:pt x="4374921" y="33261"/>
                  </a:lnTo>
                  <a:lnTo>
                    <a:pt x="4374947" y="55575"/>
                  </a:lnTo>
                  <a:lnTo>
                    <a:pt x="4374947" y="16700"/>
                  </a:lnTo>
                  <a:lnTo>
                    <a:pt x="4363796" y="16725"/>
                  </a:lnTo>
                  <a:lnTo>
                    <a:pt x="4363796" y="27698"/>
                  </a:lnTo>
                  <a:lnTo>
                    <a:pt x="4334065" y="49999"/>
                  </a:lnTo>
                  <a:lnTo>
                    <a:pt x="4334065" y="27698"/>
                  </a:lnTo>
                  <a:lnTo>
                    <a:pt x="4363796" y="27698"/>
                  </a:lnTo>
                  <a:lnTo>
                    <a:pt x="4363796" y="16725"/>
                  </a:lnTo>
                  <a:lnTo>
                    <a:pt x="4322915" y="16814"/>
                  </a:lnTo>
                  <a:lnTo>
                    <a:pt x="4322915" y="27698"/>
                  </a:lnTo>
                  <a:lnTo>
                    <a:pt x="4322889" y="49987"/>
                  </a:lnTo>
                  <a:lnTo>
                    <a:pt x="4309910" y="40259"/>
                  </a:lnTo>
                  <a:lnTo>
                    <a:pt x="4309910" y="55575"/>
                  </a:lnTo>
                  <a:lnTo>
                    <a:pt x="4280166" y="55575"/>
                  </a:lnTo>
                  <a:lnTo>
                    <a:pt x="4280535" y="51854"/>
                  </a:lnTo>
                  <a:lnTo>
                    <a:pt x="4280636" y="50749"/>
                  </a:lnTo>
                  <a:lnTo>
                    <a:pt x="4280713" y="50012"/>
                  </a:lnTo>
                  <a:lnTo>
                    <a:pt x="4279404" y="43294"/>
                  </a:lnTo>
                  <a:lnTo>
                    <a:pt x="4280293" y="36995"/>
                  </a:lnTo>
                  <a:lnTo>
                    <a:pt x="4280484" y="35598"/>
                  </a:lnTo>
                  <a:lnTo>
                    <a:pt x="4279252" y="34378"/>
                  </a:lnTo>
                  <a:lnTo>
                    <a:pt x="4282973" y="35090"/>
                  </a:lnTo>
                  <a:lnTo>
                    <a:pt x="4288688" y="38138"/>
                  </a:lnTo>
                  <a:lnTo>
                    <a:pt x="4296448" y="44145"/>
                  </a:lnTo>
                  <a:lnTo>
                    <a:pt x="4309910" y="55575"/>
                  </a:lnTo>
                  <a:lnTo>
                    <a:pt x="4309910" y="40259"/>
                  </a:lnTo>
                  <a:lnTo>
                    <a:pt x="4302087" y="34378"/>
                  </a:lnTo>
                  <a:lnTo>
                    <a:pt x="4293171" y="27698"/>
                  </a:lnTo>
                  <a:lnTo>
                    <a:pt x="4322915" y="27698"/>
                  </a:lnTo>
                  <a:lnTo>
                    <a:pt x="4322915" y="16814"/>
                  </a:lnTo>
                  <a:lnTo>
                    <a:pt x="4274045" y="16929"/>
                  </a:lnTo>
                  <a:lnTo>
                    <a:pt x="4270883" y="20218"/>
                  </a:lnTo>
                  <a:lnTo>
                    <a:pt x="4270883" y="55575"/>
                  </a:lnTo>
                  <a:lnTo>
                    <a:pt x="4250423" y="55575"/>
                  </a:lnTo>
                  <a:lnTo>
                    <a:pt x="4254017" y="51155"/>
                  </a:lnTo>
                  <a:lnTo>
                    <a:pt x="4260469" y="44335"/>
                  </a:lnTo>
                  <a:lnTo>
                    <a:pt x="4267009" y="38493"/>
                  </a:lnTo>
                  <a:lnTo>
                    <a:pt x="4270870" y="36995"/>
                  </a:lnTo>
                  <a:lnTo>
                    <a:pt x="4270883" y="55575"/>
                  </a:lnTo>
                  <a:lnTo>
                    <a:pt x="4270883" y="20218"/>
                  </a:lnTo>
                  <a:lnTo>
                    <a:pt x="4230471" y="62090"/>
                  </a:lnTo>
                  <a:lnTo>
                    <a:pt x="4230560" y="63093"/>
                  </a:lnTo>
                  <a:lnTo>
                    <a:pt x="4234332" y="66713"/>
                  </a:lnTo>
                  <a:lnTo>
                    <a:pt x="4270870" y="66713"/>
                  </a:lnTo>
                  <a:lnTo>
                    <a:pt x="4270870" y="104800"/>
                  </a:lnTo>
                  <a:lnTo>
                    <a:pt x="4254398" y="117373"/>
                  </a:lnTo>
                  <a:lnTo>
                    <a:pt x="4227030" y="136728"/>
                  </a:lnTo>
                  <a:lnTo>
                    <a:pt x="4201172" y="155511"/>
                  </a:lnTo>
                  <a:lnTo>
                    <a:pt x="4189260" y="166370"/>
                  </a:lnTo>
                  <a:lnTo>
                    <a:pt x="4188650" y="169837"/>
                  </a:lnTo>
                  <a:lnTo>
                    <a:pt x="4194187" y="173062"/>
                  </a:lnTo>
                  <a:lnTo>
                    <a:pt x="4197261" y="172720"/>
                  </a:lnTo>
                  <a:lnTo>
                    <a:pt x="4232351" y="171818"/>
                  </a:lnTo>
                  <a:lnTo>
                    <a:pt x="4237901" y="171818"/>
                  </a:lnTo>
                  <a:lnTo>
                    <a:pt x="4314202" y="174231"/>
                  </a:lnTo>
                  <a:lnTo>
                    <a:pt x="4351833" y="172720"/>
                  </a:lnTo>
                  <a:lnTo>
                    <a:pt x="4360761" y="171818"/>
                  </a:lnTo>
                  <a:lnTo>
                    <a:pt x="4365803" y="168287"/>
                  </a:lnTo>
                  <a:lnTo>
                    <a:pt x="4357408" y="161467"/>
                  </a:lnTo>
                  <a:lnTo>
                    <a:pt x="4337774" y="147066"/>
                  </a:lnTo>
                  <a:lnTo>
                    <a:pt x="4337774" y="161467"/>
                  </a:lnTo>
                  <a:lnTo>
                    <a:pt x="4213263" y="161467"/>
                  </a:lnTo>
                  <a:lnTo>
                    <a:pt x="4275518" y="115633"/>
                  </a:lnTo>
                  <a:lnTo>
                    <a:pt x="4337774" y="161467"/>
                  </a:lnTo>
                  <a:lnTo>
                    <a:pt x="4337774" y="147066"/>
                  </a:lnTo>
                  <a:lnTo>
                    <a:pt x="4294937" y="115633"/>
                  </a:lnTo>
                  <a:lnTo>
                    <a:pt x="4280166" y="104800"/>
                  </a:lnTo>
                  <a:lnTo>
                    <a:pt x="4280166" y="69494"/>
                  </a:lnTo>
                  <a:lnTo>
                    <a:pt x="4282960" y="66713"/>
                  </a:lnTo>
                  <a:lnTo>
                    <a:pt x="4426051" y="66713"/>
                  </a:lnTo>
                  <a:lnTo>
                    <a:pt x="4428706" y="71539"/>
                  </a:lnTo>
                  <a:lnTo>
                    <a:pt x="4428985" y="78790"/>
                  </a:lnTo>
                  <a:lnTo>
                    <a:pt x="4428998" y="79336"/>
                  </a:lnTo>
                  <a:lnTo>
                    <a:pt x="4428528" y="86855"/>
                  </a:lnTo>
                  <a:lnTo>
                    <a:pt x="4428833" y="90868"/>
                  </a:lnTo>
                  <a:lnTo>
                    <a:pt x="4438129" y="90868"/>
                  </a:lnTo>
                  <a:lnTo>
                    <a:pt x="4438129" y="237642"/>
                  </a:lnTo>
                  <a:lnTo>
                    <a:pt x="4412615" y="239991"/>
                  </a:lnTo>
                  <a:lnTo>
                    <a:pt x="4412056" y="240499"/>
                  </a:lnTo>
                  <a:lnTo>
                    <a:pt x="4410253" y="243751"/>
                  </a:lnTo>
                  <a:lnTo>
                    <a:pt x="4410253" y="319392"/>
                  </a:lnTo>
                  <a:lnTo>
                    <a:pt x="4339641" y="319392"/>
                  </a:lnTo>
                  <a:lnTo>
                    <a:pt x="4339641" y="207911"/>
                  </a:lnTo>
                  <a:lnTo>
                    <a:pt x="4339641" y="199555"/>
                  </a:lnTo>
                  <a:lnTo>
                    <a:pt x="4336847" y="196761"/>
                  </a:lnTo>
                  <a:lnTo>
                    <a:pt x="4330344" y="196761"/>
                  </a:lnTo>
                  <a:lnTo>
                    <a:pt x="4330344" y="207911"/>
                  </a:lnTo>
                  <a:lnTo>
                    <a:pt x="4330344" y="319392"/>
                  </a:lnTo>
                  <a:lnTo>
                    <a:pt x="4308043" y="319392"/>
                  </a:lnTo>
                  <a:lnTo>
                    <a:pt x="4308043" y="276948"/>
                  </a:lnTo>
                  <a:lnTo>
                    <a:pt x="4303776" y="267525"/>
                  </a:lnTo>
                  <a:lnTo>
                    <a:pt x="4302861" y="266052"/>
                  </a:lnTo>
                  <a:lnTo>
                    <a:pt x="4298010" y="261772"/>
                  </a:lnTo>
                  <a:lnTo>
                    <a:pt x="4296892" y="260794"/>
                  </a:lnTo>
                  <a:lnTo>
                    <a:pt x="4296892" y="277583"/>
                  </a:lnTo>
                  <a:lnTo>
                    <a:pt x="4296892" y="319392"/>
                  </a:lnTo>
                  <a:lnTo>
                    <a:pt x="4254157" y="319392"/>
                  </a:lnTo>
                  <a:lnTo>
                    <a:pt x="4254157" y="277583"/>
                  </a:lnTo>
                  <a:lnTo>
                    <a:pt x="4256557" y="272694"/>
                  </a:lnTo>
                  <a:lnTo>
                    <a:pt x="4262336" y="267525"/>
                  </a:lnTo>
                  <a:lnTo>
                    <a:pt x="4269371" y="263423"/>
                  </a:lnTo>
                  <a:lnTo>
                    <a:pt x="4275531" y="261772"/>
                  </a:lnTo>
                  <a:lnTo>
                    <a:pt x="4281894" y="263258"/>
                  </a:lnTo>
                  <a:lnTo>
                    <a:pt x="4288891" y="267030"/>
                  </a:lnTo>
                  <a:lnTo>
                    <a:pt x="4294568" y="272122"/>
                  </a:lnTo>
                  <a:lnTo>
                    <a:pt x="4296892" y="277583"/>
                  </a:lnTo>
                  <a:lnTo>
                    <a:pt x="4296892" y="260794"/>
                  </a:lnTo>
                  <a:lnTo>
                    <a:pt x="4289895" y="254622"/>
                  </a:lnTo>
                  <a:lnTo>
                    <a:pt x="4273435" y="251599"/>
                  </a:lnTo>
                  <a:lnTo>
                    <a:pt x="4257573" y="256743"/>
                  </a:lnTo>
                  <a:lnTo>
                    <a:pt x="4246372" y="269811"/>
                  </a:lnTo>
                  <a:lnTo>
                    <a:pt x="4245737" y="271246"/>
                  </a:lnTo>
                  <a:lnTo>
                    <a:pt x="4243006" y="278892"/>
                  </a:lnTo>
                  <a:lnTo>
                    <a:pt x="4243006" y="319392"/>
                  </a:lnTo>
                  <a:lnTo>
                    <a:pt x="4222559" y="319392"/>
                  </a:lnTo>
                  <a:lnTo>
                    <a:pt x="4222559" y="207911"/>
                  </a:lnTo>
                  <a:lnTo>
                    <a:pt x="4330344" y="207911"/>
                  </a:lnTo>
                  <a:lnTo>
                    <a:pt x="4330344" y="196761"/>
                  </a:lnTo>
                  <a:lnTo>
                    <a:pt x="4214190" y="196761"/>
                  </a:lnTo>
                  <a:lnTo>
                    <a:pt x="4211409" y="199555"/>
                  </a:lnTo>
                  <a:lnTo>
                    <a:pt x="4211409" y="319392"/>
                  </a:lnTo>
                  <a:lnTo>
                    <a:pt x="4190987" y="320332"/>
                  </a:lnTo>
                  <a:lnTo>
                    <a:pt x="4187647" y="325551"/>
                  </a:lnTo>
                  <a:lnTo>
                    <a:pt x="4189387" y="330276"/>
                  </a:lnTo>
                  <a:lnTo>
                    <a:pt x="4526585" y="330669"/>
                  </a:lnTo>
                  <a:lnTo>
                    <a:pt x="4532909" y="326821"/>
                  </a:lnTo>
                  <a:lnTo>
                    <a:pt x="4532909" y="323100"/>
                  </a:lnTo>
                  <a:close/>
                </a:path>
                <a:path w="6666230" h="379729">
                  <a:moveTo>
                    <a:pt x="6665887" y="75031"/>
                  </a:moveTo>
                  <a:lnTo>
                    <a:pt x="6665722" y="64922"/>
                  </a:lnTo>
                  <a:lnTo>
                    <a:pt x="6663080" y="55257"/>
                  </a:lnTo>
                  <a:lnTo>
                    <a:pt x="6655651" y="44983"/>
                  </a:lnTo>
                  <a:lnTo>
                    <a:pt x="6655651" y="73342"/>
                  </a:lnTo>
                  <a:lnTo>
                    <a:pt x="6651917" y="84010"/>
                  </a:lnTo>
                  <a:lnTo>
                    <a:pt x="6644360" y="93243"/>
                  </a:lnTo>
                  <a:lnTo>
                    <a:pt x="6635102" y="102171"/>
                  </a:lnTo>
                  <a:lnTo>
                    <a:pt x="6631749" y="98818"/>
                  </a:lnTo>
                  <a:lnTo>
                    <a:pt x="6627266" y="94335"/>
                  </a:lnTo>
                  <a:lnTo>
                    <a:pt x="6627266" y="109994"/>
                  </a:lnTo>
                  <a:lnTo>
                    <a:pt x="6626631" y="110705"/>
                  </a:lnTo>
                  <a:lnTo>
                    <a:pt x="6444208" y="291680"/>
                  </a:lnTo>
                  <a:lnTo>
                    <a:pt x="6436093" y="277469"/>
                  </a:lnTo>
                  <a:lnTo>
                    <a:pt x="6616624" y="98818"/>
                  </a:lnTo>
                  <a:lnTo>
                    <a:pt x="6627012" y="109562"/>
                  </a:lnTo>
                  <a:lnTo>
                    <a:pt x="6627266" y="109994"/>
                  </a:lnTo>
                  <a:lnTo>
                    <a:pt x="6627266" y="94335"/>
                  </a:lnTo>
                  <a:lnTo>
                    <a:pt x="6608089" y="75158"/>
                  </a:lnTo>
                  <a:lnTo>
                    <a:pt x="6608089" y="90347"/>
                  </a:lnTo>
                  <a:lnTo>
                    <a:pt x="6434722" y="263766"/>
                  </a:lnTo>
                  <a:lnTo>
                    <a:pt x="6434722" y="298310"/>
                  </a:lnTo>
                  <a:lnTo>
                    <a:pt x="6397498" y="305727"/>
                  </a:lnTo>
                  <a:lnTo>
                    <a:pt x="6385877" y="294106"/>
                  </a:lnTo>
                  <a:lnTo>
                    <a:pt x="6385877" y="307822"/>
                  </a:lnTo>
                  <a:lnTo>
                    <a:pt x="6385446" y="309676"/>
                  </a:lnTo>
                  <a:lnTo>
                    <a:pt x="6348501" y="318211"/>
                  </a:lnTo>
                  <a:lnTo>
                    <a:pt x="6357036" y="281266"/>
                  </a:lnTo>
                  <a:lnTo>
                    <a:pt x="6357175" y="281114"/>
                  </a:lnTo>
                  <a:lnTo>
                    <a:pt x="6360020" y="283057"/>
                  </a:lnTo>
                  <a:lnTo>
                    <a:pt x="6366180" y="289102"/>
                  </a:lnTo>
                  <a:lnTo>
                    <a:pt x="6377445" y="300647"/>
                  </a:lnTo>
                  <a:lnTo>
                    <a:pt x="6383134" y="306336"/>
                  </a:lnTo>
                  <a:lnTo>
                    <a:pt x="6384328" y="307505"/>
                  </a:lnTo>
                  <a:lnTo>
                    <a:pt x="6385877" y="307822"/>
                  </a:lnTo>
                  <a:lnTo>
                    <a:pt x="6385877" y="294106"/>
                  </a:lnTo>
                  <a:lnTo>
                    <a:pt x="6372885" y="281114"/>
                  </a:lnTo>
                  <a:lnTo>
                    <a:pt x="6360985" y="269214"/>
                  </a:lnTo>
                  <a:lnTo>
                    <a:pt x="6368402" y="231990"/>
                  </a:lnTo>
                  <a:lnTo>
                    <a:pt x="6369990" y="230441"/>
                  </a:lnTo>
                  <a:lnTo>
                    <a:pt x="6382626" y="239268"/>
                  </a:lnTo>
                  <a:lnTo>
                    <a:pt x="6390640" y="246570"/>
                  </a:lnTo>
                  <a:lnTo>
                    <a:pt x="6392939" y="253809"/>
                  </a:lnTo>
                  <a:lnTo>
                    <a:pt x="6397790" y="259918"/>
                  </a:lnTo>
                  <a:lnTo>
                    <a:pt x="6406337" y="267855"/>
                  </a:lnTo>
                  <a:lnTo>
                    <a:pt x="6407823" y="269214"/>
                  </a:lnTo>
                  <a:lnTo>
                    <a:pt x="6418872" y="276987"/>
                  </a:lnTo>
                  <a:lnTo>
                    <a:pt x="6428702" y="285902"/>
                  </a:lnTo>
                  <a:lnTo>
                    <a:pt x="6434722" y="298310"/>
                  </a:lnTo>
                  <a:lnTo>
                    <a:pt x="6434722" y="263766"/>
                  </a:lnTo>
                  <a:lnTo>
                    <a:pt x="6429007" y="269481"/>
                  </a:lnTo>
                  <a:lnTo>
                    <a:pt x="6427216" y="269481"/>
                  </a:lnTo>
                  <a:lnTo>
                    <a:pt x="6397244" y="239522"/>
                  </a:lnTo>
                  <a:lnTo>
                    <a:pt x="6397231" y="237693"/>
                  </a:lnTo>
                  <a:lnTo>
                    <a:pt x="6404483" y="230441"/>
                  </a:lnTo>
                  <a:lnTo>
                    <a:pt x="6404965" y="229958"/>
                  </a:lnTo>
                  <a:lnTo>
                    <a:pt x="6576365" y="58623"/>
                  </a:lnTo>
                  <a:lnTo>
                    <a:pt x="6608089" y="90347"/>
                  </a:lnTo>
                  <a:lnTo>
                    <a:pt x="6608089" y="75158"/>
                  </a:lnTo>
                  <a:lnTo>
                    <a:pt x="6591554" y="58623"/>
                  </a:lnTo>
                  <a:lnTo>
                    <a:pt x="6572390" y="39446"/>
                  </a:lnTo>
                  <a:lnTo>
                    <a:pt x="6567894" y="34950"/>
                  </a:lnTo>
                  <a:lnTo>
                    <a:pt x="6567894" y="50088"/>
                  </a:lnTo>
                  <a:lnTo>
                    <a:pt x="6390703" y="229209"/>
                  </a:lnTo>
                  <a:lnTo>
                    <a:pt x="6388049" y="229958"/>
                  </a:lnTo>
                  <a:lnTo>
                    <a:pt x="6375032" y="222504"/>
                  </a:lnTo>
                  <a:lnTo>
                    <a:pt x="6555994" y="40068"/>
                  </a:lnTo>
                  <a:lnTo>
                    <a:pt x="6556718" y="39446"/>
                  </a:lnTo>
                  <a:lnTo>
                    <a:pt x="6557150" y="39700"/>
                  </a:lnTo>
                  <a:lnTo>
                    <a:pt x="6558508" y="40398"/>
                  </a:lnTo>
                  <a:lnTo>
                    <a:pt x="6567576" y="49453"/>
                  </a:lnTo>
                  <a:lnTo>
                    <a:pt x="6567894" y="50088"/>
                  </a:lnTo>
                  <a:lnTo>
                    <a:pt x="6567894" y="34950"/>
                  </a:lnTo>
                  <a:lnTo>
                    <a:pt x="6564541" y="31597"/>
                  </a:lnTo>
                  <a:lnTo>
                    <a:pt x="6570459" y="25692"/>
                  </a:lnTo>
                  <a:lnTo>
                    <a:pt x="6576403" y="19532"/>
                  </a:lnTo>
                  <a:lnTo>
                    <a:pt x="6582969" y="14363"/>
                  </a:lnTo>
                  <a:lnTo>
                    <a:pt x="6590805" y="11455"/>
                  </a:lnTo>
                  <a:lnTo>
                    <a:pt x="6599339" y="10109"/>
                  </a:lnTo>
                  <a:lnTo>
                    <a:pt x="6606908" y="12306"/>
                  </a:lnTo>
                  <a:lnTo>
                    <a:pt x="6635191" y="38201"/>
                  </a:lnTo>
                  <a:lnTo>
                    <a:pt x="6655651" y="73342"/>
                  </a:lnTo>
                  <a:lnTo>
                    <a:pt x="6655651" y="44983"/>
                  </a:lnTo>
                  <a:lnTo>
                    <a:pt x="6654749" y="43726"/>
                  </a:lnTo>
                  <a:lnTo>
                    <a:pt x="6639712" y="27584"/>
                  </a:lnTo>
                  <a:lnTo>
                    <a:pt x="6623609" y="12446"/>
                  </a:lnTo>
                  <a:lnTo>
                    <a:pt x="6620459" y="10109"/>
                  </a:lnTo>
                  <a:lnTo>
                    <a:pt x="6612115" y="3911"/>
                  </a:lnTo>
                  <a:lnTo>
                    <a:pt x="6604990" y="635"/>
                  </a:lnTo>
                  <a:lnTo>
                    <a:pt x="6596685" y="0"/>
                  </a:lnTo>
                  <a:lnTo>
                    <a:pt x="6582689" y="1892"/>
                  </a:lnTo>
                  <a:lnTo>
                    <a:pt x="6366103" y="215023"/>
                  </a:lnTo>
                  <a:lnTo>
                    <a:pt x="6348946" y="267855"/>
                  </a:lnTo>
                  <a:lnTo>
                    <a:pt x="6343142" y="295554"/>
                  </a:lnTo>
                  <a:lnTo>
                    <a:pt x="6336258" y="322592"/>
                  </a:lnTo>
                  <a:lnTo>
                    <a:pt x="6335065" y="328574"/>
                  </a:lnTo>
                  <a:lnTo>
                    <a:pt x="6339205" y="331812"/>
                  </a:lnTo>
                  <a:lnTo>
                    <a:pt x="6367285" y="324523"/>
                  </a:lnTo>
                  <a:lnTo>
                    <a:pt x="6396418" y="318211"/>
                  </a:lnTo>
                  <a:lnTo>
                    <a:pt x="6412903" y="314604"/>
                  </a:lnTo>
                  <a:lnTo>
                    <a:pt x="6435115" y="308660"/>
                  </a:lnTo>
                  <a:lnTo>
                    <a:pt x="6441643" y="306641"/>
                  </a:lnTo>
                  <a:lnTo>
                    <a:pt x="6444031" y="305727"/>
                  </a:lnTo>
                  <a:lnTo>
                    <a:pt x="6446228" y="304888"/>
                  </a:lnTo>
                  <a:lnTo>
                    <a:pt x="6451638" y="300647"/>
                  </a:lnTo>
                  <a:lnTo>
                    <a:pt x="6460617" y="291680"/>
                  </a:lnTo>
                  <a:lnTo>
                    <a:pt x="6650114" y="102171"/>
                  </a:lnTo>
                  <a:lnTo>
                    <a:pt x="6658711" y="93573"/>
                  </a:lnTo>
                  <a:lnTo>
                    <a:pt x="6663563" y="84823"/>
                  </a:lnTo>
                  <a:lnTo>
                    <a:pt x="6665887" y="75031"/>
                  </a:lnTo>
                  <a:close/>
                </a:path>
              </a:pathLst>
            </a:custGeom>
            <a:solidFill>
              <a:srgbClr val="7AE0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7">
              <a:extLst>
                <a:ext uri="{FF2B5EF4-FFF2-40B4-BE49-F238E27FC236}">
                  <a16:creationId xmlns:a16="http://schemas.microsoft.com/office/drawing/2014/main" id="{BFA3BAC0-F73D-D3F7-3976-AC71499C9444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054491" y="5753883"/>
              <a:ext cx="104307" cy="103025"/>
            </a:xfrm>
            <a:prstGeom prst="rect">
              <a:avLst/>
            </a:prstGeom>
          </p:spPr>
        </p:pic>
        <p:sp>
          <p:nvSpPr>
            <p:cNvPr id="81" name="object 88">
              <a:extLst>
                <a:ext uri="{FF2B5EF4-FFF2-40B4-BE49-F238E27FC236}">
                  <a16:creationId xmlns:a16="http://schemas.microsoft.com/office/drawing/2014/main" id="{4827393A-7CB1-293F-D0FF-B70D177B5E83}"/>
                </a:ext>
              </a:extLst>
            </p:cNvPr>
            <p:cNvSpPr/>
            <p:nvPr/>
          </p:nvSpPr>
          <p:spPr>
            <a:xfrm>
              <a:off x="1969516" y="5659869"/>
              <a:ext cx="273050" cy="426084"/>
            </a:xfrm>
            <a:custGeom>
              <a:avLst/>
              <a:gdLst/>
              <a:ahLst/>
              <a:cxnLst/>
              <a:rect l="l" t="t" r="r" b="b"/>
              <a:pathLst>
                <a:path w="273050" h="426085">
                  <a:moveTo>
                    <a:pt x="13373" y="387210"/>
                  </a:moveTo>
                  <a:lnTo>
                    <a:pt x="12052" y="369112"/>
                  </a:lnTo>
                  <a:lnTo>
                    <a:pt x="6426" y="360210"/>
                  </a:lnTo>
                  <a:lnTo>
                    <a:pt x="0" y="364070"/>
                  </a:lnTo>
                  <a:lnTo>
                    <a:pt x="0" y="424802"/>
                  </a:lnTo>
                  <a:lnTo>
                    <a:pt x="12560" y="420560"/>
                  </a:lnTo>
                  <a:lnTo>
                    <a:pt x="12750" y="406895"/>
                  </a:lnTo>
                  <a:lnTo>
                    <a:pt x="13373" y="387210"/>
                  </a:lnTo>
                  <a:close/>
                </a:path>
                <a:path w="273050" h="426085">
                  <a:moveTo>
                    <a:pt x="51676" y="81076"/>
                  </a:moveTo>
                  <a:lnTo>
                    <a:pt x="50495" y="74891"/>
                  </a:lnTo>
                  <a:lnTo>
                    <a:pt x="44919" y="64757"/>
                  </a:lnTo>
                  <a:lnTo>
                    <a:pt x="37236" y="55689"/>
                  </a:lnTo>
                  <a:lnTo>
                    <a:pt x="29756" y="52666"/>
                  </a:lnTo>
                  <a:lnTo>
                    <a:pt x="27089" y="58254"/>
                  </a:lnTo>
                  <a:lnTo>
                    <a:pt x="31178" y="68160"/>
                  </a:lnTo>
                  <a:lnTo>
                    <a:pt x="38011" y="77762"/>
                  </a:lnTo>
                  <a:lnTo>
                    <a:pt x="43573" y="82435"/>
                  </a:lnTo>
                  <a:lnTo>
                    <a:pt x="46418" y="82981"/>
                  </a:lnTo>
                  <a:lnTo>
                    <a:pt x="48920" y="81153"/>
                  </a:lnTo>
                  <a:lnTo>
                    <a:pt x="51676" y="81076"/>
                  </a:lnTo>
                  <a:close/>
                </a:path>
                <a:path w="273050" h="426085">
                  <a:moveTo>
                    <a:pt x="80098" y="360578"/>
                  </a:moveTo>
                  <a:lnTo>
                    <a:pt x="68961" y="356069"/>
                  </a:lnTo>
                  <a:lnTo>
                    <a:pt x="67183" y="366661"/>
                  </a:lnTo>
                  <a:lnTo>
                    <a:pt x="66217" y="378764"/>
                  </a:lnTo>
                  <a:lnTo>
                    <a:pt x="66332" y="393179"/>
                  </a:lnTo>
                  <a:lnTo>
                    <a:pt x="66865" y="407911"/>
                  </a:lnTo>
                  <a:lnTo>
                    <a:pt x="67183" y="420928"/>
                  </a:lnTo>
                  <a:lnTo>
                    <a:pt x="67183" y="425792"/>
                  </a:lnTo>
                  <a:lnTo>
                    <a:pt x="80098" y="425792"/>
                  </a:lnTo>
                  <a:lnTo>
                    <a:pt x="80098" y="360578"/>
                  </a:lnTo>
                  <a:close/>
                </a:path>
                <a:path w="273050" h="426085">
                  <a:moveTo>
                    <a:pt x="147307" y="0"/>
                  </a:moveTo>
                  <a:lnTo>
                    <a:pt x="134391" y="0"/>
                  </a:lnTo>
                  <a:lnTo>
                    <a:pt x="134391" y="51409"/>
                  </a:lnTo>
                  <a:lnTo>
                    <a:pt x="145465" y="52451"/>
                  </a:lnTo>
                  <a:lnTo>
                    <a:pt x="147307" y="46215"/>
                  </a:lnTo>
                  <a:lnTo>
                    <a:pt x="147307" y="0"/>
                  </a:lnTo>
                  <a:close/>
                </a:path>
                <a:path w="273050" h="426085">
                  <a:moveTo>
                    <a:pt x="204152" y="360197"/>
                  </a:moveTo>
                  <a:lnTo>
                    <a:pt x="200012" y="360997"/>
                  </a:lnTo>
                  <a:lnTo>
                    <a:pt x="198386" y="355676"/>
                  </a:lnTo>
                  <a:lnTo>
                    <a:pt x="195148" y="360197"/>
                  </a:lnTo>
                  <a:lnTo>
                    <a:pt x="191782" y="373519"/>
                  </a:lnTo>
                  <a:lnTo>
                    <a:pt x="190842" y="394855"/>
                  </a:lnTo>
                  <a:lnTo>
                    <a:pt x="192709" y="415010"/>
                  </a:lnTo>
                  <a:lnTo>
                    <a:pt x="197726" y="424802"/>
                  </a:lnTo>
                  <a:lnTo>
                    <a:pt x="204152" y="420928"/>
                  </a:lnTo>
                  <a:lnTo>
                    <a:pt x="204152" y="360197"/>
                  </a:lnTo>
                  <a:close/>
                </a:path>
                <a:path w="273050" h="426085">
                  <a:moveTo>
                    <a:pt x="255981" y="54000"/>
                  </a:moveTo>
                  <a:lnTo>
                    <a:pt x="251358" y="51600"/>
                  </a:lnTo>
                  <a:lnTo>
                    <a:pt x="247078" y="52946"/>
                  </a:lnTo>
                  <a:lnTo>
                    <a:pt x="242316" y="57505"/>
                  </a:lnTo>
                  <a:lnTo>
                    <a:pt x="236232" y="66611"/>
                  </a:lnTo>
                  <a:lnTo>
                    <a:pt x="232930" y="75920"/>
                  </a:lnTo>
                  <a:lnTo>
                    <a:pt x="236499" y="81089"/>
                  </a:lnTo>
                  <a:lnTo>
                    <a:pt x="255981" y="54000"/>
                  </a:lnTo>
                  <a:close/>
                </a:path>
                <a:path w="273050" h="426085">
                  <a:moveTo>
                    <a:pt x="272618" y="413245"/>
                  </a:moveTo>
                  <a:lnTo>
                    <a:pt x="272529" y="400939"/>
                  </a:lnTo>
                  <a:lnTo>
                    <a:pt x="270827" y="374535"/>
                  </a:lnTo>
                  <a:lnTo>
                    <a:pt x="271005" y="361823"/>
                  </a:lnTo>
                  <a:lnTo>
                    <a:pt x="270510" y="356260"/>
                  </a:lnTo>
                  <a:lnTo>
                    <a:pt x="261289" y="359778"/>
                  </a:lnTo>
                  <a:lnTo>
                    <a:pt x="261010" y="360197"/>
                  </a:lnTo>
                  <a:lnTo>
                    <a:pt x="261010" y="420928"/>
                  </a:lnTo>
                  <a:lnTo>
                    <a:pt x="265569" y="424548"/>
                  </a:lnTo>
                  <a:lnTo>
                    <a:pt x="269151" y="423341"/>
                  </a:lnTo>
                  <a:lnTo>
                    <a:pt x="271564" y="419011"/>
                  </a:lnTo>
                  <a:lnTo>
                    <a:pt x="272618" y="413245"/>
                  </a:lnTo>
                  <a:close/>
                </a:path>
              </a:pathLst>
            </a:custGeom>
            <a:solidFill>
              <a:srgbClr val="7AE0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9">
              <a:extLst>
                <a:ext uri="{FF2B5EF4-FFF2-40B4-BE49-F238E27FC236}">
                  <a16:creationId xmlns:a16="http://schemas.microsoft.com/office/drawing/2014/main" id="{DC09AB2A-1B2B-5533-290E-8C0118D6B8C7}"/>
                </a:ext>
              </a:extLst>
            </p:cNvPr>
            <p:cNvSpPr/>
            <p:nvPr/>
          </p:nvSpPr>
          <p:spPr>
            <a:xfrm>
              <a:off x="3914950" y="6498004"/>
              <a:ext cx="6345555" cy="915035"/>
            </a:xfrm>
            <a:custGeom>
              <a:avLst/>
              <a:gdLst/>
              <a:ahLst/>
              <a:cxnLst/>
              <a:rect l="l" t="t" r="r" b="b"/>
              <a:pathLst>
                <a:path w="6345555" h="915034">
                  <a:moveTo>
                    <a:pt x="5887732" y="0"/>
                  </a:moveTo>
                  <a:lnTo>
                    <a:pt x="457314" y="0"/>
                  </a:lnTo>
                  <a:lnTo>
                    <a:pt x="410557" y="2361"/>
                  </a:lnTo>
                  <a:lnTo>
                    <a:pt x="365150" y="9291"/>
                  </a:lnTo>
                  <a:lnTo>
                    <a:pt x="321324" y="20560"/>
                  </a:lnTo>
                  <a:lnTo>
                    <a:pt x="279308" y="35938"/>
                  </a:lnTo>
                  <a:lnTo>
                    <a:pt x="239332" y="55195"/>
                  </a:lnTo>
                  <a:lnTo>
                    <a:pt x="201626" y="78102"/>
                  </a:lnTo>
                  <a:lnTo>
                    <a:pt x="166421" y="104429"/>
                  </a:lnTo>
                  <a:lnTo>
                    <a:pt x="133945" y="133945"/>
                  </a:lnTo>
                  <a:lnTo>
                    <a:pt x="104429" y="166421"/>
                  </a:lnTo>
                  <a:lnTo>
                    <a:pt x="78102" y="201626"/>
                  </a:lnTo>
                  <a:lnTo>
                    <a:pt x="55195" y="239332"/>
                  </a:lnTo>
                  <a:lnTo>
                    <a:pt x="35938" y="279308"/>
                  </a:lnTo>
                  <a:lnTo>
                    <a:pt x="20560" y="321324"/>
                  </a:lnTo>
                  <a:lnTo>
                    <a:pt x="9291" y="365150"/>
                  </a:lnTo>
                  <a:lnTo>
                    <a:pt x="2361" y="410557"/>
                  </a:lnTo>
                  <a:lnTo>
                    <a:pt x="0" y="457314"/>
                  </a:lnTo>
                  <a:lnTo>
                    <a:pt x="2361" y="504071"/>
                  </a:lnTo>
                  <a:lnTo>
                    <a:pt x="9291" y="549478"/>
                  </a:lnTo>
                  <a:lnTo>
                    <a:pt x="20560" y="593304"/>
                  </a:lnTo>
                  <a:lnTo>
                    <a:pt x="35938" y="635320"/>
                  </a:lnTo>
                  <a:lnTo>
                    <a:pt x="55195" y="675296"/>
                  </a:lnTo>
                  <a:lnTo>
                    <a:pt x="78102" y="713001"/>
                  </a:lnTo>
                  <a:lnTo>
                    <a:pt x="104429" y="748207"/>
                  </a:lnTo>
                  <a:lnTo>
                    <a:pt x="133945" y="780683"/>
                  </a:lnTo>
                  <a:lnTo>
                    <a:pt x="166421" y="810199"/>
                  </a:lnTo>
                  <a:lnTo>
                    <a:pt x="201626" y="836525"/>
                  </a:lnTo>
                  <a:lnTo>
                    <a:pt x="239332" y="859432"/>
                  </a:lnTo>
                  <a:lnTo>
                    <a:pt x="279308" y="878690"/>
                  </a:lnTo>
                  <a:lnTo>
                    <a:pt x="321324" y="894068"/>
                  </a:lnTo>
                  <a:lnTo>
                    <a:pt x="365150" y="905337"/>
                  </a:lnTo>
                  <a:lnTo>
                    <a:pt x="410557" y="912267"/>
                  </a:lnTo>
                  <a:lnTo>
                    <a:pt x="457314" y="914628"/>
                  </a:lnTo>
                  <a:lnTo>
                    <a:pt x="5887732" y="914628"/>
                  </a:lnTo>
                  <a:lnTo>
                    <a:pt x="5934489" y="912267"/>
                  </a:lnTo>
                  <a:lnTo>
                    <a:pt x="5979896" y="905337"/>
                  </a:lnTo>
                  <a:lnTo>
                    <a:pt x="6023722" y="894068"/>
                  </a:lnTo>
                  <a:lnTo>
                    <a:pt x="6065738" y="878690"/>
                  </a:lnTo>
                  <a:lnTo>
                    <a:pt x="6105714" y="859432"/>
                  </a:lnTo>
                  <a:lnTo>
                    <a:pt x="6143420" y="836525"/>
                  </a:lnTo>
                  <a:lnTo>
                    <a:pt x="6178625" y="810199"/>
                  </a:lnTo>
                  <a:lnTo>
                    <a:pt x="6211101" y="780683"/>
                  </a:lnTo>
                  <a:lnTo>
                    <a:pt x="6240617" y="748207"/>
                  </a:lnTo>
                  <a:lnTo>
                    <a:pt x="6266944" y="713001"/>
                  </a:lnTo>
                  <a:lnTo>
                    <a:pt x="6289851" y="675296"/>
                  </a:lnTo>
                  <a:lnTo>
                    <a:pt x="6309108" y="635320"/>
                  </a:lnTo>
                  <a:lnTo>
                    <a:pt x="6324486" y="593304"/>
                  </a:lnTo>
                  <a:lnTo>
                    <a:pt x="6335755" y="549478"/>
                  </a:lnTo>
                  <a:lnTo>
                    <a:pt x="6342685" y="504071"/>
                  </a:lnTo>
                  <a:lnTo>
                    <a:pt x="6345047" y="457314"/>
                  </a:lnTo>
                  <a:lnTo>
                    <a:pt x="6342685" y="410557"/>
                  </a:lnTo>
                  <a:lnTo>
                    <a:pt x="6335755" y="365150"/>
                  </a:lnTo>
                  <a:lnTo>
                    <a:pt x="6324486" y="321324"/>
                  </a:lnTo>
                  <a:lnTo>
                    <a:pt x="6309108" y="279308"/>
                  </a:lnTo>
                  <a:lnTo>
                    <a:pt x="6289851" y="239332"/>
                  </a:lnTo>
                  <a:lnTo>
                    <a:pt x="6266944" y="201626"/>
                  </a:lnTo>
                  <a:lnTo>
                    <a:pt x="6240617" y="166421"/>
                  </a:lnTo>
                  <a:lnTo>
                    <a:pt x="6211101" y="133945"/>
                  </a:lnTo>
                  <a:lnTo>
                    <a:pt x="6178625" y="104429"/>
                  </a:lnTo>
                  <a:lnTo>
                    <a:pt x="6143420" y="78102"/>
                  </a:lnTo>
                  <a:lnTo>
                    <a:pt x="6105714" y="55195"/>
                  </a:lnTo>
                  <a:lnTo>
                    <a:pt x="6065738" y="35938"/>
                  </a:lnTo>
                  <a:lnTo>
                    <a:pt x="6023722" y="20560"/>
                  </a:lnTo>
                  <a:lnTo>
                    <a:pt x="5979896" y="9291"/>
                  </a:lnTo>
                  <a:lnTo>
                    <a:pt x="5934489" y="2361"/>
                  </a:lnTo>
                  <a:lnTo>
                    <a:pt x="5887732" y="0"/>
                  </a:lnTo>
                  <a:close/>
                </a:path>
              </a:pathLst>
            </a:custGeom>
            <a:solidFill>
              <a:srgbClr val="93D3EF">
                <a:alpha val="8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7" name="object 93">
            <a:extLst>
              <a:ext uri="{FF2B5EF4-FFF2-40B4-BE49-F238E27FC236}">
                <a16:creationId xmlns:a16="http://schemas.microsoft.com/office/drawing/2014/main" id="{7491949D-1D1E-8B04-F639-C369B4577B1E}"/>
              </a:ext>
            </a:extLst>
          </p:cNvPr>
          <p:cNvSpPr txBox="1"/>
          <p:nvPr/>
        </p:nvSpPr>
        <p:spPr>
          <a:xfrm>
            <a:off x="6237292" y="6583873"/>
            <a:ext cx="170624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SOCIAL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&amp;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ECONOMIC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3A8E"/>
                </a:solidFill>
                <a:latin typeface="Arial"/>
                <a:cs typeface="Arial"/>
              </a:rPr>
              <a:t>BENEFITS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98" name="object 94">
            <a:extLst>
              <a:ext uri="{FF2B5EF4-FFF2-40B4-BE49-F238E27FC236}">
                <a16:creationId xmlns:a16="http://schemas.microsoft.com/office/drawing/2014/main" id="{443B6646-2111-6418-8059-D6916B1AD02B}"/>
              </a:ext>
            </a:extLst>
          </p:cNvPr>
          <p:cNvSpPr txBox="1"/>
          <p:nvPr/>
        </p:nvSpPr>
        <p:spPr>
          <a:xfrm>
            <a:off x="4268179" y="6810025"/>
            <a:ext cx="817880" cy="484748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900"/>
              </a:lnSpc>
              <a:spcBef>
                <a:spcPts val="180"/>
              </a:spcBef>
            </a:pPr>
            <a:r>
              <a:rPr lang="en-ZA" sz="800" spc="-10" dirty="0">
                <a:solidFill>
                  <a:srgbClr val="1C3A8E"/>
                </a:solidFill>
                <a:latin typeface="Verdana"/>
                <a:cs typeface="Verdana"/>
              </a:rPr>
              <a:t>First public social housing development </a:t>
            </a:r>
            <a:r>
              <a:rPr sz="800" spc="-40" dirty="0">
                <a:solidFill>
                  <a:srgbClr val="1C3A8E"/>
                </a:solidFill>
                <a:latin typeface="Verdana"/>
                <a:cs typeface="Verdana"/>
              </a:rPr>
              <a:t>in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the</a:t>
            </a:r>
            <a:r>
              <a:rPr sz="800" spc="-4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1C3A8E"/>
                </a:solidFill>
                <a:latin typeface="Verdana"/>
                <a:cs typeface="Verdana"/>
              </a:rPr>
              <a:t>inner</a:t>
            </a:r>
            <a:r>
              <a:rPr sz="800" spc="-4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city.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99" name="object 96">
            <a:extLst>
              <a:ext uri="{FF2B5EF4-FFF2-40B4-BE49-F238E27FC236}">
                <a16:creationId xmlns:a16="http://schemas.microsoft.com/office/drawing/2014/main" id="{2E1A42E4-38BF-99F9-8B7E-977A584242BA}"/>
              </a:ext>
            </a:extLst>
          </p:cNvPr>
          <p:cNvSpPr txBox="1"/>
          <p:nvPr/>
        </p:nvSpPr>
        <p:spPr>
          <a:xfrm>
            <a:off x="5114815" y="6810025"/>
            <a:ext cx="1527285" cy="510396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dirty="0">
                <a:solidFill>
                  <a:srgbClr val="1C3A8E"/>
                </a:solidFill>
                <a:latin typeface="Verdana"/>
                <a:cs typeface="Verdana"/>
              </a:rPr>
              <a:t>Direct empowerment of local labour and SMME’s through various contract participation</a:t>
            </a:r>
          </a:p>
          <a:p>
            <a:pPr marL="12065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dirty="0">
                <a:solidFill>
                  <a:srgbClr val="1C3A8E"/>
                </a:solidFill>
                <a:latin typeface="Verdana"/>
                <a:cs typeface="Verdana"/>
              </a:rPr>
              <a:t>goals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0" name="object 97">
            <a:extLst>
              <a:ext uri="{FF2B5EF4-FFF2-40B4-BE49-F238E27FC236}">
                <a16:creationId xmlns:a16="http://schemas.microsoft.com/office/drawing/2014/main" id="{F7331542-EA2A-62F1-74BA-CA67CF5F19F5}"/>
              </a:ext>
            </a:extLst>
          </p:cNvPr>
          <p:cNvSpPr txBox="1"/>
          <p:nvPr/>
        </p:nvSpPr>
        <p:spPr>
          <a:xfrm>
            <a:off x="6673189" y="6808872"/>
            <a:ext cx="1739568" cy="74122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Sustainable</a:t>
            </a:r>
            <a:r>
              <a:rPr sz="800" spc="-5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1C3A8E"/>
                </a:solidFill>
                <a:latin typeface="Verdana"/>
                <a:cs typeface="Verdana"/>
              </a:rPr>
              <a:t>urban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development</a:t>
            </a:r>
            <a:r>
              <a:rPr lang="en-ZA" sz="800" spc="-10" dirty="0">
                <a:solidFill>
                  <a:srgbClr val="1C3A8E"/>
                </a:solidFill>
                <a:latin typeface="Verdana"/>
                <a:cs typeface="Verdana"/>
              </a:rPr>
              <a:t> with a 4 </a:t>
            </a:r>
            <a:r>
              <a:rPr lang="en-US" sz="800" spc="-10" dirty="0">
                <a:solidFill>
                  <a:srgbClr val="1C3A8E"/>
                </a:solidFill>
                <a:latin typeface="Verdana"/>
                <a:cs typeface="Verdana"/>
              </a:rPr>
              <a:t>Star Green Building and Level 1 (Construction Waste) Net Zero Carbon Certification from the GBC.</a:t>
            </a:r>
          </a:p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spc="-10" dirty="0">
                <a:solidFill>
                  <a:srgbClr val="1C3A8E"/>
                </a:solidFill>
                <a:latin typeface="Verdana"/>
                <a:cs typeface="Verdana"/>
              </a:rPr>
              <a:t>S.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1" name="object 95">
            <a:extLst>
              <a:ext uri="{FF2B5EF4-FFF2-40B4-BE49-F238E27FC236}">
                <a16:creationId xmlns:a16="http://schemas.microsoft.com/office/drawing/2014/main" id="{5963E176-3253-C77D-D350-1FE3DBE3D828}"/>
              </a:ext>
            </a:extLst>
          </p:cNvPr>
          <p:cNvSpPr txBox="1"/>
          <p:nvPr/>
        </p:nvSpPr>
        <p:spPr>
          <a:xfrm>
            <a:off x="8412757" y="6809449"/>
            <a:ext cx="1445895" cy="4902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Strengthened</a:t>
            </a:r>
            <a:r>
              <a:rPr sz="800" spc="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public-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private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collaboration</a:t>
            </a:r>
            <a:r>
              <a:rPr sz="800" spc="-40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for</a:t>
            </a:r>
            <a:r>
              <a:rPr sz="800" spc="-40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long-</a:t>
            </a:r>
            <a:r>
              <a:rPr sz="800" spc="-20" dirty="0">
                <a:solidFill>
                  <a:srgbClr val="1C3A8E"/>
                </a:solidFill>
                <a:latin typeface="Verdana"/>
                <a:cs typeface="Verdana"/>
              </a:rPr>
              <a:t>term investment</a:t>
            </a:r>
            <a:r>
              <a:rPr sz="800" spc="-2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in</a:t>
            </a:r>
            <a:r>
              <a:rPr sz="800" spc="-2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infrastructure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and</a:t>
            </a:r>
            <a:r>
              <a:rPr sz="800" spc="-3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housing</a:t>
            </a:r>
            <a:r>
              <a:rPr sz="800" spc="-3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solutions.</a:t>
            </a:r>
            <a:endParaRPr sz="800" dirty="0">
              <a:latin typeface="Verdana"/>
              <a:cs typeface="Verdana"/>
            </a:endParaRPr>
          </a:p>
        </p:txBody>
      </p:sp>
      <p:pic>
        <p:nvPicPr>
          <p:cNvPr id="102" name="object 4">
            <a:extLst>
              <a:ext uri="{FF2B5EF4-FFF2-40B4-BE49-F238E27FC236}">
                <a16:creationId xmlns:a16="http://schemas.microsoft.com/office/drawing/2014/main" id="{16138FC6-54C4-968F-7DDE-339D2F5778F6}"/>
              </a:ext>
            </a:extLst>
          </p:cNvPr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8096900" y="483362"/>
            <a:ext cx="1903210" cy="15238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d8fc198-f6cb-49d1-9a3d-2f29bf3579f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D88095404605438428202ED0AEBBEF" ma:contentTypeVersion="19" ma:contentTypeDescription="Create a new document." ma:contentTypeScope="" ma:versionID="a1e5a295dd21a75babb2102d63c17805">
  <xsd:schema xmlns:xsd="http://www.w3.org/2001/XMLSchema" xmlns:xs="http://www.w3.org/2001/XMLSchema" xmlns:p="http://schemas.microsoft.com/office/2006/metadata/properties" xmlns:ns3="fd8fc198-f6cb-49d1-9a3d-2f29bf3579f4" xmlns:ns4="7c5749cc-f54c-4ea3-9e22-e62109bd3743" targetNamespace="http://schemas.microsoft.com/office/2006/metadata/properties" ma:root="true" ma:fieldsID="95851a2e2a8b6744f11c3c44593ce1d4" ns3:_="" ns4:_="">
    <xsd:import namespace="fd8fc198-f6cb-49d1-9a3d-2f29bf3579f4"/>
    <xsd:import namespace="7c5749cc-f54c-4ea3-9e22-e62109bd37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fc198-f6cb-49d1-9a3d-2f29bf3579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749cc-f54c-4ea3-9e22-e62109bd374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7E390-D860-49AC-AB69-7EF6DA6AC634}">
  <ds:schemaRefs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7c5749cc-f54c-4ea3-9e22-e62109bd3743"/>
    <ds:schemaRef ds:uri="http://schemas.microsoft.com/office/2006/documentManagement/types"/>
    <ds:schemaRef ds:uri="http://schemas.microsoft.com/office/infopath/2007/PartnerControls"/>
    <ds:schemaRef ds:uri="fd8fc198-f6cb-49d1-9a3d-2f29bf3579f4"/>
  </ds:schemaRefs>
</ds:datastoreItem>
</file>

<file path=customXml/itemProps2.xml><?xml version="1.0" encoding="utf-8"?>
<ds:datastoreItem xmlns:ds="http://schemas.openxmlformats.org/officeDocument/2006/customXml" ds:itemID="{2E8071E0-9036-42F1-A653-B15F018A47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8fc198-f6cb-49d1-9a3d-2f29bf3579f4"/>
    <ds:schemaRef ds:uri="7c5749cc-f54c-4ea3-9e22-e62109bd37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D6B320-DDA3-4D2C-A34B-83D041F736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360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LEEULOOP PRECINCT DEVELOPMENT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LEEULOOP PRECINCT DEVELOPMENT</dc:title>
  <dc:creator>Elizabeth Coles</dc:creator>
  <cp:lastModifiedBy>Lindelwa Mabuntane</cp:lastModifiedBy>
  <cp:revision>2</cp:revision>
  <cp:lastPrinted>2026-07-08T10:05:45Z</cp:lastPrinted>
  <dcterms:created xsi:type="dcterms:W3CDTF">2026-07-08T04:55:41Z</dcterms:created>
  <dcterms:modified xsi:type="dcterms:W3CDTF">2026-07-10T16:54:32Z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2025-09-08T00:00:00Z</vt:filetime>
  </property>
  <property fmtid="{D5CDD505-2E9C-101B-9397-08002B2CF9AE}" pid="4" name="Creator">
    <vt:lpwstr>Adobe InDesign 20.5 (Macintosh)</vt:lpwstr>
  </property>
  <property fmtid="{D5CDD505-2E9C-101B-9397-08002B2CF9AE}" pid="5" name="LastSaved">
    <vt:filetime>2026-07-08T00:00:00Z</vt:filetime>
  </property>
  <property fmtid="{D5CDD505-2E9C-101B-9397-08002B2CF9AE}" pid="6" name="Producer">
    <vt:lpwstr>Adobe PDF Library 17.0</vt:lpwstr>
  </property>
  <property fmtid="{D5CDD505-2E9C-101B-9397-08002B2CF9AE}" pid="7" name="ContentTypeId">
    <vt:lpwstr>0x010100BDD88095404605438428202ED0AEBBEF</vt:lpwstr>
  </property>
</Properties>
</file>