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9E0E9-0285-4BF7-9447-26F3A64DD506}" v="5" dt="2026-07-10T16:57:48.6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0" autoAdjust="0"/>
  </p:normalViewPr>
  <p:slideViewPr>
    <p:cSldViewPr>
      <p:cViewPr>
        <p:scale>
          <a:sx n="150" d="100"/>
          <a:sy n="150" d="100"/>
        </p:scale>
        <p:origin x="-2539" y="86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lwa Mabuntane" userId="deb0646e-de13-4dd8-9ade-3d4ab43166ed" providerId="ADAL" clId="{BB18D7D3-E283-4D8E-B8BC-88FCE27DCEC0}"/>
    <pc:docChg chg="undo custSel modSld">
      <pc:chgData name="Lindelwa Mabuntane" userId="deb0646e-de13-4dd8-9ade-3d4ab43166ed" providerId="ADAL" clId="{BB18D7D3-E283-4D8E-B8BC-88FCE27DCEC0}" dt="2026-07-10T17:01:00.203" v="512" actId="1076"/>
      <pc:docMkLst>
        <pc:docMk/>
      </pc:docMkLst>
      <pc:sldChg chg="addSp modSp mod">
        <pc:chgData name="Lindelwa Mabuntane" userId="deb0646e-de13-4dd8-9ade-3d4ab43166ed" providerId="ADAL" clId="{BB18D7D3-E283-4D8E-B8BC-88FCE27DCEC0}" dt="2026-07-10T17:01:00.203" v="512" actId="1076"/>
        <pc:sldMkLst>
          <pc:docMk/>
          <pc:sldMk cId="0" sldId="256"/>
        </pc:sldMkLst>
        <pc:spChg chg="mod">
          <ac:chgData name="Lindelwa Mabuntane" userId="deb0646e-de13-4dd8-9ade-3d4ab43166ed" providerId="ADAL" clId="{BB18D7D3-E283-4D8E-B8BC-88FCE27DCEC0}" dt="2026-07-10T14:23:52.559" v="11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09:13.517" v="391"/>
          <ac:spMkLst>
            <pc:docMk/>
            <pc:sldMk cId="0" sldId="256"/>
            <ac:spMk id="20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10:27.955" v="417" actId="6549"/>
          <ac:spMkLst>
            <pc:docMk/>
            <pc:sldMk cId="0" sldId="256"/>
            <ac:spMk id="21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26:14.450" v="138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28:33.369" v="168" actId="20577"/>
          <ac:spMkLst>
            <pc:docMk/>
            <pc:sldMk cId="0" sldId="256"/>
            <ac:spMk id="60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27:27.672" v="153" actId="20577"/>
          <ac:spMkLst>
            <pc:docMk/>
            <pc:sldMk cId="0" sldId="256"/>
            <ac:spMk id="62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09:49.662" v="393"/>
          <ac:spMkLst>
            <pc:docMk/>
            <pc:sldMk cId="0" sldId="256"/>
            <ac:spMk id="73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36:10.886" v="286" actId="20577"/>
          <ac:spMkLst>
            <pc:docMk/>
            <pc:sldMk cId="0" sldId="256"/>
            <ac:spMk id="75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35:34.026" v="258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35:03.775" v="257" actId="20577"/>
          <ac:spMkLst>
            <pc:docMk/>
            <pc:sldMk cId="0" sldId="256"/>
            <ac:spMk id="91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4:34:25.637" v="230" actId="20577"/>
          <ac:spMkLst>
            <pc:docMk/>
            <pc:sldMk cId="0" sldId="256"/>
            <ac:spMk id="92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25:23.723" v="506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28:11.680" v="507"/>
          <ac:spMkLst>
            <pc:docMk/>
            <pc:sldMk cId="0" sldId="256"/>
            <ac:spMk id="96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25:21.245" v="500" actId="20577"/>
          <ac:spMkLst>
            <pc:docMk/>
            <pc:sldMk cId="0" sldId="256"/>
            <ac:spMk id="97" creationId="{00000000-0000-0000-0000-000000000000}"/>
          </ac:spMkLst>
        </pc:spChg>
        <pc:spChg chg="mod">
          <ac:chgData name="Lindelwa Mabuntane" userId="deb0646e-de13-4dd8-9ade-3d4ab43166ed" providerId="ADAL" clId="{BB18D7D3-E283-4D8E-B8BC-88FCE27DCEC0}" dt="2026-07-10T15:09:24.615" v="392"/>
          <ac:spMkLst>
            <pc:docMk/>
            <pc:sldMk cId="0" sldId="256"/>
            <ac:spMk id="99" creationId="{408686FC-9F6C-438B-A901-370C84B196C6}"/>
          </ac:spMkLst>
        </pc:spChg>
        <pc:picChg chg="add mod">
          <ac:chgData name="Lindelwa Mabuntane" userId="deb0646e-de13-4dd8-9ade-3d4ab43166ed" providerId="ADAL" clId="{BB18D7D3-E283-4D8E-B8BC-88FCE27DCEC0}" dt="2026-07-10T17:01:00.203" v="512" actId="1076"/>
          <ac:picMkLst>
            <pc:docMk/>
            <pc:sldMk cId="0" sldId="256"/>
            <ac:picMk id="18" creationId="{37A91CFE-0730-7058-39DF-5D0A796697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6804025"/>
          </a:xfrm>
          <a:custGeom>
            <a:avLst/>
            <a:gdLst/>
            <a:ahLst/>
            <a:cxnLst/>
            <a:rect l="l" t="t" r="r" b="b"/>
            <a:pathLst>
              <a:path w="10692130" h="6804025">
                <a:moveTo>
                  <a:pt x="10692003" y="0"/>
                </a:moveTo>
                <a:lnTo>
                  <a:pt x="0" y="0"/>
                </a:lnTo>
                <a:lnTo>
                  <a:pt x="0" y="6803999"/>
                </a:lnTo>
                <a:lnTo>
                  <a:pt x="10692003" y="6803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1C3A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17267" y="12"/>
            <a:ext cx="1974735" cy="6107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8159" y="12"/>
            <a:ext cx="2303843" cy="14315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18372" y="12"/>
            <a:ext cx="2173630" cy="239928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42171" y="7299542"/>
            <a:ext cx="285115" cy="80010"/>
          </a:xfrm>
          <a:custGeom>
            <a:avLst/>
            <a:gdLst/>
            <a:ahLst/>
            <a:cxnLst/>
            <a:rect l="l" t="t" r="r" b="b"/>
            <a:pathLst>
              <a:path w="285115" h="80009">
                <a:moveTo>
                  <a:pt x="235343" y="1625"/>
                </a:moveTo>
                <a:lnTo>
                  <a:pt x="209423" y="1625"/>
                </a:lnTo>
                <a:lnTo>
                  <a:pt x="209423" y="43688"/>
                </a:lnTo>
                <a:lnTo>
                  <a:pt x="231606" y="77430"/>
                </a:lnTo>
                <a:lnTo>
                  <a:pt x="246900" y="79438"/>
                </a:lnTo>
                <a:lnTo>
                  <a:pt x="262430" y="77430"/>
                </a:lnTo>
                <a:lnTo>
                  <a:pt x="274394" y="71059"/>
                </a:lnTo>
                <a:lnTo>
                  <a:pt x="281997" y="59941"/>
                </a:lnTo>
                <a:lnTo>
                  <a:pt x="282089" y="59807"/>
                </a:lnTo>
                <a:lnTo>
                  <a:pt x="282566" y="56883"/>
                </a:lnTo>
                <a:lnTo>
                  <a:pt x="240245" y="56883"/>
                </a:lnTo>
                <a:lnTo>
                  <a:pt x="235343" y="52857"/>
                </a:lnTo>
                <a:lnTo>
                  <a:pt x="235343" y="1625"/>
                </a:lnTo>
                <a:close/>
              </a:path>
              <a:path w="285115" h="80009">
                <a:moveTo>
                  <a:pt x="284810" y="1625"/>
                </a:moveTo>
                <a:lnTo>
                  <a:pt x="258876" y="1625"/>
                </a:lnTo>
                <a:lnTo>
                  <a:pt x="258876" y="53174"/>
                </a:lnTo>
                <a:lnTo>
                  <a:pt x="253987" y="56883"/>
                </a:lnTo>
                <a:lnTo>
                  <a:pt x="282566" y="56883"/>
                </a:lnTo>
                <a:lnTo>
                  <a:pt x="284723" y="43688"/>
                </a:lnTo>
                <a:lnTo>
                  <a:pt x="284810" y="1625"/>
                </a:lnTo>
                <a:close/>
              </a:path>
              <a:path w="285115" h="80009">
                <a:moveTo>
                  <a:pt x="139788" y="0"/>
                </a:moveTo>
                <a:lnTo>
                  <a:pt x="101268" y="24222"/>
                </a:lnTo>
                <a:lnTo>
                  <a:pt x="98056" y="39979"/>
                </a:lnTo>
                <a:lnTo>
                  <a:pt x="101196" y="55317"/>
                </a:lnTo>
                <a:lnTo>
                  <a:pt x="101234" y="55499"/>
                </a:lnTo>
                <a:lnTo>
                  <a:pt x="109989" y="68060"/>
                </a:lnTo>
                <a:lnTo>
                  <a:pt x="123158" y="76471"/>
                </a:lnTo>
                <a:lnTo>
                  <a:pt x="139573" y="79540"/>
                </a:lnTo>
                <a:lnTo>
                  <a:pt x="155842" y="76471"/>
                </a:lnTo>
                <a:lnTo>
                  <a:pt x="169095" y="68060"/>
                </a:lnTo>
                <a:lnTo>
                  <a:pt x="176928" y="56984"/>
                </a:lnTo>
                <a:lnTo>
                  <a:pt x="129984" y="56984"/>
                </a:lnTo>
                <a:lnTo>
                  <a:pt x="123873" y="48920"/>
                </a:lnTo>
                <a:lnTo>
                  <a:pt x="123786" y="30734"/>
                </a:lnTo>
                <a:lnTo>
                  <a:pt x="128612" y="24222"/>
                </a:lnTo>
                <a:lnTo>
                  <a:pt x="129870" y="22555"/>
                </a:lnTo>
                <a:lnTo>
                  <a:pt x="177095" y="22555"/>
                </a:lnTo>
                <a:lnTo>
                  <a:pt x="169450" y="11590"/>
                </a:lnTo>
                <a:lnTo>
                  <a:pt x="156259" y="3103"/>
                </a:lnTo>
                <a:lnTo>
                  <a:pt x="156393" y="3103"/>
                </a:lnTo>
                <a:lnTo>
                  <a:pt x="139788" y="0"/>
                </a:lnTo>
                <a:close/>
              </a:path>
              <a:path w="285115" h="80009">
                <a:moveTo>
                  <a:pt x="177095" y="22555"/>
                </a:moveTo>
                <a:lnTo>
                  <a:pt x="149390" y="22555"/>
                </a:lnTo>
                <a:lnTo>
                  <a:pt x="155587" y="30734"/>
                </a:lnTo>
                <a:lnTo>
                  <a:pt x="155587" y="48920"/>
                </a:lnTo>
                <a:lnTo>
                  <a:pt x="149491" y="56984"/>
                </a:lnTo>
                <a:lnTo>
                  <a:pt x="176928" y="56984"/>
                </a:lnTo>
                <a:lnTo>
                  <a:pt x="178093" y="55317"/>
                </a:lnTo>
                <a:lnTo>
                  <a:pt x="181260" y="39979"/>
                </a:lnTo>
                <a:lnTo>
                  <a:pt x="181305" y="39547"/>
                </a:lnTo>
                <a:lnTo>
                  <a:pt x="178166" y="24222"/>
                </a:lnTo>
                <a:lnTo>
                  <a:pt x="178127" y="24035"/>
                </a:lnTo>
                <a:lnTo>
                  <a:pt x="177095" y="22555"/>
                </a:lnTo>
                <a:close/>
              </a:path>
              <a:path w="285115" h="80009">
                <a:moveTo>
                  <a:pt x="28549" y="1625"/>
                </a:moveTo>
                <a:lnTo>
                  <a:pt x="0" y="1625"/>
                </a:lnTo>
                <a:lnTo>
                  <a:pt x="28765" y="50888"/>
                </a:lnTo>
                <a:lnTo>
                  <a:pt x="28765" y="77901"/>
                </a:lnTo>
                <a:lnTo>
                  <a:pt x="54254" y="77901"/>
                </a:lnTo>
                <a:lnTo>
                  <a:pt x="54254" y="50558"/>
                </a:lnTo>
                <a:lnTo>
                  <a:pt x="68282" y="26695"/>
                </a:lnTo>
                <a:lnTo>
                  <a:pt x="41617" y="26695"/>
                </a:lnTo>
                <a:lnTo>
                  <a:pt x="28549" y="1625"/>
                </a:lnTo>
                <a:close/>
              </a:path>
              <a:path w="285115" h="80009">
                <a:moveTo>
                  <a:pt x="83019" y="1625"/>
                </a:moveTo>
                <a:lnTo>
                  <a:pt x="54800" y="1625"/>
                </a:lnTo>
                <a:lnTo>
                  <a:pt x="41617" y="26695"/>
                </a:lnTo>
                <a:lnTo>
                  <a:pt x="68282" y="26695"/>
                </a:lnTo>
                <a:lnTo>
                  <a:pt x="83019" y="1625"/>
                </a:lnTo>
                <a:close/>
              </a:path>
            </a:pathLst>
          </a:custGeom>
          <a:solidFill>
            <a:srgbClr val="1C3A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0348" y="7299866"/>
            <a:ext cx="273685" cy="79375"/>
          </a:xfrm>
          <a:custGeom>
            <a:avLst/>
            <a:gdLst/>
            <a:ahLst/>
            <a:cxnLst/>
            <a:rect l="l" t="t" r="r" b="b"/>
            <a:pathLst>
              <a:path w="273684" h="79375">
                <a:moveTo>
                  <a:pt x="252222" y="1295"/>
                </a:moveTo>
                <a:lnTo>
                  <a:pt x="207670" y="1295"/>
                </a:lnTo>
                <a:lnTo>
                  <a:pt x="207670" y="77584"/>
                </a:lnTo>
                <a:lnTo>
                  <a:pt x="224447" y="77584"/>
                </a:lnTo>
                <a:lnTo>
                  <a:pt x="224447" y="53174"/>
                </a:lnTo>
                <a:lnTo>
                  <a:pt x="256909" y="53174"/>
                </a:lnTo>
                <a:lnTo>
                  <a:pt x="254965" y="50330"/>
                </a:lnTo>
                <a:lnTo>
                  <a:pt x="261607" y="46858"/>
                </a:lnTo>
                <a:lnTo>
                  <a:pt x="266771" y="41789"/>
                </a:lnTo>
                <a:lnTo>
                  <a:pt x="268485" y="38353"/>
                </a:lnTo>
                <a:lnTo>
                  <a:pt x="224447" y="38353"/>
                </a:lnTo>
                <a:lnTo>
                  <a:pt x="224447" y="16459"/>
                </a:lnTo>
                <a:lnTo>
                  <a:pt x="270224" y="16459"/>
                </a:lnTo>
                <a:lnTo>
                  <a:pt x="269011" y="13296"/>
                </a:lnTo>
                <a:lnTo>
                  <a:pt x="259753" y="4025"/>
                </a:lnTo>
                <a:lnTo>
                  <a:pt x="252222" y="1295"/>
                </a:lnTo>
                <a:close/>
              </a:path>
              <a:path w="273684" h="79375">
                <a:moveTo>
                  <a:pt x="256909" y="53174"/>
                </a:moveTo>
                <a:lnTo>
                  <a:pt x="237629" y="53174"/>
                </a:lnTo>
                <a:lnTo>
                  <a:pt x="253974" y="77584"/>
                </a:lnTo>
                <a:lnTo>
                  <a:pt x="273596" y="77584"/>
                </a:lnTo>
                <a:lnTo>
                  <a:pt x="256909" y="53174"/>
                </a:lnTo>
                <a:close/>
              </a:path>
              <a:path w="273684" h="79375">
                <a:moveTo>
                  <a:pt x="270224" y="16459"/>
                </a:moveTo>
                <a:lnTo>
                  <a:pt x="249288" y="16459"/>
                </a:lnTo>
                <a:lnTo>
                  <a:pt x="254292" y="20167"/>
                </a:lnTo>
                <a:lnTo>
                  <a:pt x="254292" y="33997"/>
                </a:lnTo>
                <a:lnTo>
                  <a:pt x="249618" y="38353"/>
                </a:lnTo>
                <a:lnTo>
                  <a:pt x="268485" y="38353"/>
                </a:lnTo>
                <a:lnTo>
                  <a:pt x="270118" y="35081"/>
                </a:lnTo>
                <a:lnTo>
                  <a:pt x="271310" y="26695"/>
                </a:lnTo>
                <a:lnTo>
                  <a:pt x="271310" y="19291"/>
                </a:lnTo>
                <a:lnTo>
                  <a:pt x="270224" y="16459"/>
                </a:lnTo>
                <a:close/>
              </a:path>
              <a:path w="273684" h="79375">
                <a:moveTo>
                  <a:pt x="130530" y="0"/>
                </a:moveTo>
                <a:lnTo>
                  <a:pt x="114250" y="3113"/>
                </a:lnTo>
                <a:lnTo>
                  <a:pt x="101379" y="11588"/>
                </a:lnTo>
                <a:lnTo>
                  <a:pt x="93039" y="23954"/>
                </a:lnTo>
                <a:lnTo>
                  <a:pt x="92920" y="24131"/>
                </a:lnTo>
                <a:lnTo>
                  <a:pt x="89920" y="39230"/>
                </a:lnTo>
                <a:lnTo>
                  <a:pt x="89877" y="39662"/>
                </a:lnTo>
                <a:lnTo>
                  <a:pt x="92850" y="54755"/>
                </a:lnTo>
                <a:lnTo>
                  <a:pt x="92886" y="54937"/>
                </a:lnTo>
                <a:lnTo>
                  <a:pt x="101269" y="67406"/>
                </a:lnTo>
                <a:lnTo>
                  <a:pt x="114063" y="75811"/>
                </a:lnTo>
                <a:lnTo>
                  <a:pt x="130302" y="78892"/>
                </a:lnTo>
                <a:lnTo>
                  <a:pt x="146410" y="75811"/>
                </a:lnTo>
                <a:lnTo>
                  <a:pt x="159294" y="67406"/>
                </a:lnTo>
                <a:lnTo>
                  <a:pt x="162070" y="63423"/>
                </a:lnTo>
                <a:lnTo>
                  <a:pt x="130530" y="63423"/>
                </a:lnTo>
                <a:lnTo>
                  <a:pt x="121383" y="61550"/>
                </a:lnTo>
                <a:lnTo>
                  <a:pt x="114058" y="56448"/>
                </a:lnTo>
                <a:lnTo>
                  <a:pt x="113027" y="54937"/>
                </a:lnTo>
                <a:lnTo>
                  <a:pt x="109242" y="48893"/>
                </a:lnTo>
                <a:lnTo>
                  <a:pt x="109127" y="48711"/>
                </a:lnTo>
                <a:lnTo>
                  <a:pt x="107456" y="39662"/>
                </a:lnTo>
                <a:lnTo>
                  <a:pt x="107416" y="39230"/>
                </a:lnTo>
                <a:lnTo>
                  <a:pt x="109060" y="30188"/>
                </a:lnTo>
                <a:lnTo>
                  <a:pt x="109093" y="30006"/>
                </a:lnTo>
                <a:lnTo>
                  <a:pt x="113729" y="22563"/>
                </a:lnTo>
                <a:lnTo>
                  <a:pt x="120982" y="17388"/>
                </a:lnTo>
                <a:lnTo>
                  <a:pt x="130302" y="15481"/>
                </a:lnTo>
                <a:lnTo>
                  <a:pt x="162252" y="15481"/>
                </a:lnTo>
                <a:lnTo>
                  <a:pt x="159636" y="11588"/>
                </a:lnTo>
                <a:lnTo>
                  <a:pt x="146823" y="3113"/>
                </a:lnTo>
                <a:lnTo>
                  <a:pt x="130530" y="0"/>
                </a:lnTo>
                <a:close/>
              </a:path>
              <a:path w="273684" h="79375">
                <a:moveTo>
                  <a:pt x="162252" y="15481"/>
                </a:moveTo>
                <a:lnTo>
                  <a:pt x="130302" y="15481"/>
                </a:lnTo>
                <a:lnTo>
                  <a:pt x="139614" y="17388"/>
                </a:lnTo>
                <a:lnTo>
                  <a:pt x="146926" y="22563"/>
                </a:lnTo>
                <a:lnTo>
                  <a:pt x="151590" y="30006"/>
                </a:lnTo>
                <a:lnTo>
                  <a:pt x="151704" y="30188"/>
                </a:lnTo>
                <a:lnTo>
                  <a:pt x="153376" y="39230"/>
                </a:lnTo>
                <a:lnTo>
                  <a:pt x="153416" y="39662"/>
                </a:lnTo>
                <a:lnTo>
                  <a:pt x="151771" y="48711"/>
                </a:lnTo>
                <a:lnTo>
                  <a:pt x="151738" y="48893"/>
                </a:lnTo>
                <a:lnTo>
                  <a:pt x="147035" y="56448"/>
                </a:lnTo>
                <a:lnTo>
                  <a:pt x="139801" y="61550"/>
                </a:lnTo>
                <a:lnTo>
                  <a:pt x="130530" y="63423"/>
                </a:lnTo>
                <a:lnTo>
                  <a:pt x="162070" y="63423"/>
                </a:lnTo>
                <a:lnTo>
                  <a:pt x="167791" y="54937"/>
                </a:lnTo>
                <a:lnTo>
                  <a:pt x="167913" y="54755"/>
                </a:lnTo>
                <a:lnTo>
                  <a:pt x="170911" y="39662"/>
                </a:lnTo>
                <a:lnTo>
                  <a:pt x="170954" y="39230"/>
                </a:lnTo>
                <a:lnTo>
                  <a:pt x="167982" y="24131"/>
                </a:lnTo>
                <a:lnTo>
                  <a:pt x="167947" y="23954"/>
                </a:lnTo>
                <a:lnTo>
                  <a:pt x="162252" y="15481"/>
                </a:lnTo>
                <a:close/>
              </a:path>
              <a:path w="273684" h="79375">
                <a:moveTo>
                  <a:pt x="58077" y="1295"/>
                </a:moveTo>
                <a:lnTo>
                  <a:pt x="0" y="1295"/>
                </a:lnTo>
                <a:lnTo>
                  <a:pt x="0" y="77584"/>
                </a:lnTo>
                <a:lnTo>
                  <a:pt x="16776" y="77584"/>
                </a:lnTo>
                <a:lnTo>
                  <a:pt x="16776" y="48056"/>
                </a:lnTo>
                <a:lnTo>
                  <a:pt x="53162" y="48056"/>
                </a:lnTo>
                <a:lnTo>
                  <a:pt x="53162" y="32791"/>
                </a:lnTo>
                <a:lnTo>
                  <a:pt x="16776" y="32791"/>
                </a:lnTo>
                <a:lnTo>
                  <a:pt x="16776" y="16560"/>
                </a:lnTo>
                <a:lnTo>
                  <a:pt x="58077" y="16560"/>
                </a:lnTo>
                <a:lnTo>
                  <a:pt x="58077" y="1295"/>
                </a:lnTo>
                <a:close/>
              </a:path>
            </a:pathLst>
          </a:custGeom>
          <a:solidFill>
            <a:srgbClr val="7F8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9017" y="6971060"/>
            <a:ext cx="874466" cy="22081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87145" y="7247407"/>
            <a:ext cx="876300" cy="5715"/>
          </a:xfrm>
          <a:custGeom>
            <a:avLst/>
            <a:gdLst/>
            <a:ahLst/>
            <a:cxnLst/>
            <a:rect l="l" t="t" r="r" b="b"/>
            <a:pathLst>
              <a:path w="876300" h="5715">
                <a:moveTo>
                  <a:pt x="876084" y="0"/>
                </a:moveTo>
                <a:lnTo>
                  <a:pt x="0" y="0"/>
                </a:lnTo>
                <a:lnTo>
                  <a:pt x="0" y="5308"/>
                </a:lnTo>
                <a:lnTo>
                  <a:pt x="876084" y="5308"/>
                </a:lnTo>
                <a:lnTo>
                  <a:pt x="876084" y="0"/>
                </a:lnTo>
                <a:close/>
              </a:path>
            </a:pathLst>
          </a:custGeom>
          <a:solidFill>
            <a:srgbClr val="7F8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9994" y="6917614"/>
            <a:ext cx="477045" cy="47292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3028239" cy="680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6500" y="255845"/>
            <a:ext cx="5173980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4899" y="2039959"/>
            <a:ext cx="3606800" cy="281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project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ZA" sz="800" spc="-35" dirty="0">
                <a:solidFill>
                  <a:srgbClr val="FFFFFF"/>
                </a:solidFill>
                <a:latin typeface="Verdana"/>
                <a:cs typeface="Verdana"/>
              </a:rPr>
              <a:t>in the  implementation phase. The tender to procure a developer closes in August 2026.</a:t>
            </a:r>
            <a:endParaRPr sz="8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999" y="198005"/>
            <a:ext cx="9778365" cy="2713990"/>
            <a:chOff x="680999" y="198005"/>
            <a:chExt cx="9778365" cy="2713990"/>
          </a:xfrm>
        </p:grpSpPr>
        <p:sp>
          <p:nvSpPr>
            <p:cNvPr id="4" name="object 4"/>
            <p:cNvSpPr/>
            <p:nvPr/>
          </p:nvSpPr>
          <p:spPr>
            <a:xfrm>
              <a:off x="853199" y="2907005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187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99" y="198005"/>
              <a:ext cx="6748198" cy="1879231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spc="250" dirty="0"/>
              <a:t>PROVINCIAL</a:t>
            </a:r>
            <a:r>
              <a:rPr spc="470" dirty="0"/>
              <a:t> </a:t>
            </a:r>
            <a:r>
              <a:rPr spc="240" dirty="0"/>
              <a:t>PAVEMENT</a:t>
            </a:r>
            <a:r>
              <a:rPr spc="475" dirty="0"/>
              <a:t> </a:t>
            </a:r>
            <a:r>
              <a:rPr spc="210" dirty="0"/>
              <a:t>TESTING </a:t>
            </a:r>
            <a:r>
              <a:rPr spc="250" dirty="0"/>
              <a:t>LABORATORY</a:t>
            </a:r>
            <a:r>
              <a:rPr spc="440" dirty="0"/>
              <a:t> </a:t>
            </a:r>
            <a:r>
              <a:rPr spc="240" dirty="0"/>
              <a:t>(PPTL) 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53206" y="1955643"/>
            <a:ext cx="914400" cy="763270"/>
            <a:chOff x="853206" y="1955643"/>
            <a:chExt cx="914400" cy="7632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078" y="1961527"/>
              <a:ext cx="898436" cy="7514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3206" y="1955643"/>
              <a:ext cx="914400" cy="763270"/>
            </a:xfrm>
            <a:custGeom>
              <a:avLst/>
              <a:gdLst/>
              <a:ahLst/>
              <a:cxnLst/>
              <a:rect l="l" t="t" r="r" b="b"/>
              <a:pathLst>
                <a:path w="914400" h="763269">
                  <a:moveTo>
                    <a:pt x="718032" y="0"/>
                  </a:moveTo>
                  <a:lnTo>
                    <a:pt x="0" y="0"/>
                  </a:lnTo>
                  <a:lnTo>
                    <a:pt x="0" y="763244"/>
                  </a:lnTo>
                  <a:lnTo>
                    <a:pt x="718032" y="763244"/>
                  </a:lnTo>
                  <a:lnTo>
                    <a:pt x="718032" y="757364"/>
                  </a:lnTo>
                  <a:lnTo>
                    <a:pt x="5867" y="757364"/>
                  </a:lnTo>
                  <a:lnTo>
                    <a:pt x="5867" y="5880"/>
                  </a:lnTo>
                  <a:lnTo>
                    <a:pt x="718032" y="5880"/>
                  </a:lnTo>
                  <a:lnTo>
                    <a:pt x="718032" y="0"/>
                  </a:lnTo>
                  <a:close/>
                </a:path>
                <a:path w="914400" h="763269">
                  <a:moveTo>
                    <a:pt x="718032" y="5880"/>
                  </a:moveTo>
                  <a:lnTo>
                    <a:pt x="712152" y="5880"/>
                  </a:lnTo>
                  <a:lnTo>
                    <a:pt x="712152" y="237451"/>
                  </a:lnTo>
                  <a:lnTo>
                    <a:pt x="904303" y="381622"/>
                  </a:lnTo>
                  <a:lnTo>
                    <a:pt x="712152" y="525792"/>
                  </a:lnTo>
                  <a:lnTo>
                    <a:pt x="712152" y="757364"/>
                  </a:lnTo>
                  <a:lnTo>
                    <a:pt x="718032" y="757364"/>
                  </a:lnTo>
                  <a:lnTo>
                    <a:pt x="718032" y="528726"/>
                  </a:lnTo>
                  <a:lnTo>
                    <a:pt x="914095" y="381622"/>
                  </a:lnTo>
                  <a:lnTo>
                    <a:pt x="909205" y="381622"/>
                  </a:lnTo>
                  <a:lnTo>
                    <a:pt x="907440" y="379272"/>
                  </a:lnTo>
                  <a:lnTo>
                    <a:pt x="910963" y="379272"/>
                  </a:lnTo>
                  <a:lnTo>
                    <a:pt x="718032" y="234518"/>
                  </a:lnTo>
                  <a:lnTo>
                    <a:pt x="718032" y="5880"/>
                  </a:lnTo>
                  <a:close/>
                </a:path>
                <a:path w="914400" h="763269">
                  <a:moveTo>
                    <a:pt x="910963" y="379272"/>
                  </a:moveTo>
                  <a:lnTo>
                    <a:pt x="907440" y="379272"/>
                  </a:lnTo>
                  <a:lnTo>
                    <a:pt x="909205" y="381622"/>
                  </a:lnTo>
                  <a:lnTo>
                    <a:pt x="914095" y="381622"/>
                  </a:lnTo>
                  <a:lnTo>
                    <a:pt x="910963" y="379272"/>
                  </a:lnTo>
                  <a:close/>
                </a:path>
              </a:pathLst>
            </a:custGeom>
            <a:solidFill>
              <a:srgbClr val="93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03721" y="2222235"/>
            <a:ext cx="441325" cy="22415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3815" marR="5080" indent="-31750">
              <a:lnSpc>
                <a:spcPts val="760"/>
              </a:lnSpc>
              <a:spcBef>
                <a:spcPts val="165"/>
              </a:spcBef>
            </a:pP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PROJECT</a:t>
            </a:r>
            <a:r>
              <a:rPr sz="650" b="1" spc="500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STATUS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53206" y="4137578"/>
            <a:ext cx="7772190" cy="932815"/>
            <a:chOff x="853206" y="4137578"/>
            <a:chExt cx="8832215" cy="932815"/>
          </a:xfrm>
        </p:grpSpPr>
        <p:sp>
          <p:nvSpPr>
            <p:cNvPr id="12" name="object 12"/>
            <p:cNvSpPr/>
            <p:nvPr/>
          </p:nvSpPr>
          <p:spPr>
            <a:xfrm>
              <a:off x="2785399" y="4345018"/>
              <a:ext cx="6893559" cy="0"/>
            </a:xfrm>
            <a:custGeom>
              <a:avLst/>
              <a:gdLst/>
              <a:ahLst/>
              <a:cxnLst/>
              <a:rect l="l" t="t" r="r" b="b"/>
              <a:pathLst>
                <a:path w="6893559">
                  <a:moveTo>
                    <a:pt x="0" y="0"/>
                  </a:moveTo>
                  <a:lnTo>
                    <a:pt x="689320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078" y="4312450"/>
              <a:ext cx="898436" cy="7514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3206" y="4306562"/>
              <a:ext cx="914400" cy="763270"/>
            </a:xfrm>
            <a:custGeom>
              <a:avLst/>
              <a:gdLst/>
              <a:ahLst/>
              <a:cxnLst/>
              <a:rect l="l" t="t" r="r" b="b"/>
              <a:pathLst>
                <a:path w="914400" h="763270">
                  <a:moveTo>
                    <a:pt x="718032" y="0"/>
                  </a:moveTo>
                  <a:lnTo>
                    <a:pt x="0" y="0"/>
                  </a:lnTo>
                  <a:lnTo>
                    <a:pt x="0" y="763244"/>
                  </a:lnTo>
                  <a:lnTo>
                    <a:pt x="718032" y="763244"/>
                  </a:lnTo>
                  <a:lnTo>
                    <a:pt x="718032" y="757364"/>
                  </a:lnTo>
                  <a:lnTo>
                    <a:pt x="5867" y="757364"/>
                  </a:lnTo>
                  <a:lnTo>
                    <a:pt x="5867" y="5880"/>
                  </a:lnTo>
                  <a:lnTo>
                    <a:pt x="718032" y="5880"/>
                  </a:lnTo>
                  <a:lnTo>
                    <a:pt x="718032" y="0"/>
                  </a:lnTo>
                  <a:close/>
                </a:path>
                <a:path w="914400" h="763270">
                  <a:moveTo>
                    <a:pt x="718032" y="5880"/>
                  </a:moveTo>
                  <a:lnTo>
                    <a:pt x="712152" y="5880"/>
                  </a:lnTo>
                  <a:lnTo>
                    <a:pt x="712152" y="237451"/>
                  </a:lnTo>
                  <a:lnTo>
                    <a:pt x="904303" y="381622"/>
                  </a:lnTo>
                  <a:lnTo>
                    <a:pt x="712152" y="525792"/>
                  </a:lnTo>
                  <a:lnTo>
                    <a:pt x="712152" y="757364"/>
                  </a:lnTo>
                  <a:lnTo>
                    <a:pt x="718032" y="757364"/>
                  </a:lnTo>
                  <a:lnTo>
                    <a:pt x="718032" y="528726"/>
                  </a:lnTo>
                  <a:lnTo>
                    <a:pt x="914095" y="381622"/>
                  </a:lnTo>
                  <a:lnTo>
                    <a:pt x="909205" y="381622"/>
                  </a:lnTo>
                  <a:lnTo>
                    <a:pt x="907440" y="379272"/>
                  </a:lnTo>
                  <a:lnTo>
                    <a:pt x="910963" y="379272"/>
                  </a:lnTo>
                  <a:lnTo>
                    <a:pt x="718032" y="234518"/>
                  </a:lnTo>
                  <a:lnTo>
                    <a:pt x="718032" y="5880"/>
                  </a:lnTo>
                  <a:close/>
                </a:path>
                <a:path w="914400" h="763270">
                  <a:moveTo>
                    <a:pt x="910963" y="379272"/>
                  </a:moveTo>
                  <a:lnTo>
                    <a:pt x="907440" y="379272"/>
                  </a:lnTo>
                  <a:lnTo>
                    <a:pt x="909205" y="381622"/>
                  </a:lnTo>
                  <a:lnTo>
                    <a:pt x="914095" y="381622"/>
                  </a:lnTo>
                  <a:lnTo>
                    <a:pt x="910963" y="379272"/>
                  </a:lnTo>
                  <a:close/>
                </a:path>
              </a:pathLst>
            </a:custGeom>
            <a:solidFill>
              <a:srgbClr val="93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1998" y="4137578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6159" y="0"/>
                  </a:moveTo>
                  <a:lnTo>
                    <a:pt x="106800" y="7960"/>
                  </a:lnTo>
                  <a:lnTo>
                    <a:pt x="63933" y="30129"/>
                  </a:lnTo>
                  <a:lnTo>
                    <a:pt x="30129" y="63933"/>
                  </a:lnTo>
                  <a:lnTo>
                    <a:pt x="8087" y="106554"/>
                  </a:lnTo>
                  <a:lnTo>
                    <a:pt x="0" y="156159"/>
                  </a:lnTo>
                  <a:lnTo>
                    <a:pt x="7960" y="205518"/>
                  </a:lnTo>
                  <a:lnTo>
                    <a:pt x="30129" y="248385"/>
                  </a:lnTo>
                  <a:lnTo>
                    <a:pt x="63933" y="282189"/>
                  </a:lnTo>
                  <a:lnTo>
                    <a:pt x="106800" y="304357"/>
                  </a:lnTo>
                  <a:lnTo>
                    <a:pt x="156159" y="312318"/>
                  </a:lnTo>
                  <a:lnTo>
                    <a:pt x="205513" y="304357"/>
                  </a:lnTo>
                  <a:lnTo>
                    <a:pt x="245669" y="283591"/>
                  </a:lnTo>
                  <a:lnTo>
                    <a:pt x="156159" y="283591"/>
                  </a:lnTo>
                  <a:lnTo>
                    <a:pt x="106554" y="273577"/>
                  </a:lnTo>
                  <a:lnTo>
                    <a:pt x="66049" y="246268"/>
                  </a:lnTo>
                  <a:lnTo>
                    <a:pt x="38740" y="205763"/>
                  </a:lnTo>
                  <a:lnTo>
                    <a:pt x="28727" y="156159"/>
                  </a:lnTo>
                  <a:lnTo>
                    <a:pt x="38691" y="106800"/>
                  </a:lnTo>
                  <a:lnTo>
                    <a:pt x="38740" y="106554"/>
                  </a:lnTo>
                  <a:lnTo>
                    <a:pt x="66049" y="66049"/>
                  </a:lnTo>
                  <a:lnTo>
                    <a:pt x="106554" y="38740"/>
                  </a:lnTo>
                  <a:lnTo>
                    <a:pt x="156159" y="28727"/>
                  </a:lnTo>
                  <a:lnTo>
                    <a:pt x="245669" y="28727"/>
                  </a:lnTo>
                  <a:lnTo>
                    <a:pt x="205513" y="7960"/>
                  </a:lnTo>
                  <a:lnTo>
                    <a:pt x="156159" y="0"/>
                  </a:lnTo>
                  <a:close/>
                </a:path>
                <a:path w="312419" h="312420">
                  <a:moveTo>
                    <a:pt x="245669" y="28727"/>
                  </a:moveTo>
                  <a:lnTo>
                    <a:pt x="156159" y="28727"/>
                  </a:lnTo>
                  <a:lnTo>
                    <a:pt x="205763" y="38740"/>
                  </a:lnTo>
                  <a:lnTo>
                    <a:pt x="246268" y="66049"/>
                  </a:lnTo>
                  <a:lnTo>
                    <a:pt x="273577" y="106554"/>
                  </a:lnTo>
                  <a:lnTo>
                    <a:pt x="283590" y="156159"/>
                  </a:lnTo>
                  <a:lnTo>
                    <a:pt x="273626" y="205518"/>
                  </a:lnTo>
                  <a:lnTo>
                    <a:pt x="273577" y="205763"/>
                  </a:lnTo>
                  <a:lnTo>
                    <a:pt x="246268" y="246268"/>
                  </a:lnTo>
                  <a:lnTo>
                    <a:pt x="205763" y="273577"/>
                  </a:lnTo>
                  <a:lnTo>
                    <a:pt x="156159" y="283591"/>
                  </a:lnTo>
                  <a:lnTo>
                    <a:pt x="245669" y="283591"/>
                  </a:lnTo>
                  <a:lnTo>
                    <a:pt x="248379" y="282189"/>
                  </a:lnTo>
                  <a:lnTo>
                    <a:pt x="282185" y="248385"/>
                  </a:lnTo>
                  <a:lnTo>
                    <a:pt x="304229" y="205763"/>
                  </a:lnTo>
                  <a:lnTo>
                    <a:pt x="304356" y="205518"/>
                  </a:lnTo>
                  <a:lnTo>
                    <a:pt x="312318" y="156159"/>
                  </a:lnTo>
                  <a:lnTo>
                    <a:pt x="304356" y="106800"/>
                  </a:lnTo>
                  <a:lnTo>
                    <a:pt x="282185" y="63933"/>
                  </a:lnTo>
                  <a:lnTo>
                    <a:pt x="248379" y="30129"/>
                  </a:lnTo>
                  <a:lnTo>
                    <a:pt x="245669" y="28727"/>
                  </a:lnTo>
                  <a:close/>
                </a:path>
              </a:pathLst>
            </a:custGeom>
            <a:solidFill>
              <a:srgbClr val="7AE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1020" y="4186603"/>
              <a:ext cx="214274" cy="2142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0443" y="4443613"/>
              <a:ext cx="213753" cy="18425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156917" y="4705424"/>
            <a:ext cx="1488739" cy="71558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3520" marR="215900" indent="-635" algn="ctr">
              <a:lnSpc>
                <a:spcPts val="900"/>
              </a:lnSpc>
              <a:spcBef>
                <a:spcPts val="180"/>
              </a:spcBef>
            </a:pPr>
            <a:r>
              <a:rPr lang="en-ZA" sz="800" b="1" spc="10" dirty="0">
                <a:solidFill>
                  <a:srgbClr val="FFFFFF"/>
                </a:solidFill>
                <a:latin typeface="Arial"/>
                <a:cs typeface="Arial"/>
              </a:rPr>
              <a:t>HERITAGE</a:t>
            </a:r>
            <a:r>
              <a:rPr lang="en-ZA" sz="800" b="1" spc="220" dirty="0">
                <a:solidFill>
                  <a:srgbClr val="FFFFFF"/>
                </a:solidFill>
                <a:latin typeface="Arial"/>
                <a:cs typeface="Arial"/>
              </a:rPr>
              <a:t> WESTERN CAPE</a:t>
            </a: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ZA" sz="800" dirty="0">
              <a:latin typeface="Arial"/>
              <a:cs typeface="Arial"/>
            </a:endParaRPr>
          </a:p>
          <a:p>
            <a:pPr marL="12700" marR="5080" algn="ctr">
              <a:lnSpc>
                <a:spcPts val="900"/>
              </a:lnSpc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compliance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 the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Heritage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Resource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1706" y="4696181"/>
            <a:ext cx="1462405" cy="71558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80"/>
              </a:spcBef>
            </a:pP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STAKEHOLDER PARTICIPATION: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Engaged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ZA" sz="800" spc="-35" dirty="0">
                <a:solidFill>
                  <a:srgbClr val="FFFFFF"/>
                </a:solidFill>
                <a:latin typeface="Verdana"/>
                <a:cs typeface="Verdana"/>
              </a:rPr>
              <a:t>public participation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lang="en-ZA" sz="800" spc="-1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ZA" sz="800" spc="-35" dirty="0">
                <a:solidFill>
                  <a:srgbClr val="FFFFFF"/>
                </a:solidFill>
                <a:latin typeface="Verdana"/>
                <a:cs typeface="Verdana"/>
              </a:rPr>
              <a:t>solicit stakeholder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input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plans.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5580" y="4198825"/>
            <a:ext cx="7493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94730" y="4163785"/>
            <a:ext cx="331470" cy="520700"/>
            <a:chOff x="4372902" y="4158655"/>
            <a:chExt cx="331470" cy="520700"/>
          </a:xfrm>
        </p:grpSpPr>
        <p:sp>
          <p:nvSpPr>
            <p:cNvPr id="24" name="object 24"/>
            <p:cNvSpPr/>
            <p:nvPr/>
          </p:nvSpPr>
          <p:spPr>
            <a:xfrm>
              <a:off x="4372902" y="4158655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65658" y="0"/>
                  </a:moveTo>
                  <a:lnTo>
                    <a:pt x="121620" y="5917"/>
                  </a:lnTo>
                  <a:lnTo>
                    <a:pt x="82047" y="22617"/>
                  </a:lnTo>
                  <a:lnTo>
                    <a:pt x="48520" y="48520"/>
                  </a:lnTo>
                  <a:lnTo>
                    <a:pt x="22617" y="82047"/>
                  </a:lnTo>
                  <a:lnTo>
                    <a:pt x="5917" y="121620"/>
                  </a:lnTo>
                  <a:lnTo>
                    <a:pt x="0" y="165658"/>
                  </a:lnTo>
                  <a:lnTo>
                    <a:pt x="5917" y="209698"/>
                  </a:lnTo>
                  <a:lnTo>
                    <a:pt x="22617" y="249273"/>
                  </a:lnTo>
                  <a:lnTo>
                    <a:pt x="48520" y="282803"/>
                  </a:lnTo>
                  <a:lnTo>
                    <a:pt x="82047" y="308709"/>
                  </a:lnTo>
                  <a:lnTo>
                    <a:pt x="121620" y="325411"/>
                  </a:lnTo>
                  <a:lnTo>
                    <a:pt x="165658" y="331330"/>
                  </a:lnTo>
                  <a:lnTo>
                    <a:pt x="209697" y="325411"/>
                  </a:lnTo>
                  <a:lnTo>
                    <a:pt x="249269" y="308709"/>
                  </a:lnTo>
                  <a:lnTo>
                    <a:pt x="259441" y="300850"/>
                  </a:lnTo>
                  <a:lnTo>
                    <a:pt x="165658" y="300850"/>
                  </a:lnTo>
                  <a:lnTo>
                    <a:pt x="122929" y="293958"/>
                  </a:lnTo>
                  <a:lnTo>
                    <a:pt x="85821" y="274765"/>
                  </a:lnTo>
                  <a:lnTo>
                    <a:pt x="56559" y="245500"/>
                  </a:lnTo>
                  <a:lnTo>
                    <a:pt x="37370" y="208389"/>
                  </a:lnTo>
                  <a:lnTo>
                    <a:pt x="30479" y="165658"/>
                  </a:lnTo>
                  <a:lnTo>
                    <a:pt x="37370" y="122929"/>
                  </a:lnTo>
                  <a:lnTo>
                    <a:pt x="56559" y="85821"/>
                  </a:lnTo>
                  <a:lnTo>
                    <a:pt x="85821" y="56559"/>
                  </a:lnTo>
                  <a:lnTo>
                    <a:pt x="122929" y="37370"/>
                  </a:lnTo>
                  <a:lnTo>
                    <a:pt x="165658" y="30480"/>
                  </a:lnTo>
                  <a:lnTo>
                    <a:pt x="259446" y="30480"/>
                  </a:lnTo>
                  <a:lnTo>
                    <a:pt x="249269" y="22617"/>
                  </a:lnTo>
                  <a:lnTo>
                    <a:pt x="209697" y="5917"/>
                  </a:lnTo>
                  <a:lnTo>
                    <a:pt x="165658" y="0"/>
                  </a:lnTo>
                  <a:close/>
                </a:path>
                <a:path w="331470" h="331470">
                  <a:moveTo>
                    <a:pt x="259446" y="30480"/>
                  </a:moveTo>
                  <a:lnTo>
                    <a:pt x="165658" y="30480"/>
                  </a:lnTo>
                  <a:lnTo>
                    <a:pt x="208389" y="37370"/>
                  </a:lnTo>
                  <a:lnTo>
                    <a:pt x="245500" y="56559"/>
                  </a:lnTo>
                  <a:lnTo>
                    <a:pt x="274765" y="85821"/>
                  </a:lnTo>
                  <a:lnTo>
                    <a:pt x="293958" y="122929"/>
                  </a:lnTo>
                  <a:lnTo>
                    <a:pt x="300850" y="165658"/>
                  </a:lnTo>
                  <a:lnTo>
                    <a:pt x="293958" y="208389"/>
                  </a:lnTo>
                  <a:lnTo>
                    <a:pt x="274765" y="245500"/>
                  </a:lnTo>
                  <a:lnTo>
                    <a:pt x="245500" y="274765"/>
                  </a:lnTo>
                  <a:lnTo>
                    <a:pt x="208389" y="293958"/>
                  </a:lnTo>
                  <a:lnTo>
                    <a:pt x="165658" y="300850"/>
                  </a:lnTo>
                  <a:lnTo>
                    <a:pt x="259441" y="300850"/>
                  </a:lnTo>
                  <a:lnTo>
                    <a:pt x="282797" y="282803"/>
                  </a:lnTo>
                  <a:lnTo>
                    <a:pt x="308700" y="249273"/>
                  </a:lnTo>
                  <a:lnTo>
                    <a:pt x="325400" y="209698"/>
                  </a:lnTo>
                  <a:lnTo>
                    <a:pt x="331317" y="165658"/>
                  </a:lnTo>
                  <a:lnTo>
                    <a:pt x="325400" y="121620"/>
                  </a:lnTo>
                  <a:lnTo>
                    <a:pt x="308700" y="82047"/>
                  </a:lnTo>
                  <a:lnTo>
                    <a:pt x="282797" y="48520"/>
                  </a:lnTo>
                  <a:lnTo>
                    <a:pt x="259446" y="30480"/>
                  </a:lnTo>
                  <a:close/>
                </a:path>
              </a:pathLst>
            </a:custGeom>
            <a:solidFill>
              <a:srgbClr val="0C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4908" y="4210665"/>
              <a:ext cx="227304" cy="2273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4283" y="4483316"/>
              <a:ext cx="226758" cy="19547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811253" y="4245423"/>
            <a:ext cx="9842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96755" y="4202407"/>
            <a:ext cx="312420" cy="490855"/>
            <a:chOff x="5982140" y="4179976"/>
            <a:chExt cx="312420" cy="490855"/>
          </a:xfrm>
        </p:grpSpPr>
        <p:sp>
          <p:nvSpPr>
            <p:cNvPr id="29" name="object 29"/>
            <p:cNvSpPr/>
            <p:nvPr/>
          </p:nvSpPr>
          <p:spPr>
            <a:xfrm>
              <a:off x="5982140" y="4179976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159" y="0"/>
                  </a:moveTo>
                  <a:lnTo>
                    <a:pt x="106800" y="7960"/>
                  </a:lnTo>
                  <a:lnTo>
                    <a:pt x="63933" y="30129"/>
                  </a:lnTo>
                  <a:lnTo>
                    <a:pt x="30129" y="63933"/>
                  </a:lnTo>
                  <a:lnTo>
                    <a:pt x="8087" y="106554"/>
                  </a:lnTo>
                  <a:lnTo>
                    <a:pt x="0" y="156159"/>
                  </a:lnTo>
                  <a:lnTo>
                    <a:pt x="7960" y="205518"/>
                  </a:lnTo>
                  <a:lnTo>
                    <a:pt x="30129" y="248385"/>
                  </a:lnTo>
                  <a:lnTo>
                    <a:pt x="63933" y="282189"/>
                  </a:lnTo>
                  <a:lnTo>
                    <a:pt x="106800" y="304357"/>
                  </a:lnTo>
                  <a:lnTo>
                    <a:pt x="156159" y="312318"/>
                  </a:lnTo>
                  <a:lnTo>
                    <a:pt x="205513" y="304357"/>
                  </a:lnTo>
                  <a:lnTo>
                    <a:pt x="245669" y="283591"/>
                  </a:lnTo>
                  <a:lnTo>
                    <a:pt x="156159" y="283591"/>
                  </a:lnTo>
                  <a:lnTo>
                    <a:pt x="106554" y="273577"/>
                  </a:lnTo>
                  <a:lnTo>
                    <a:pt x="66049" y="246268"/>
                  </a:lnTo>
                  <a:lnTo>
                    <a:pt x="38740" y="205763"/>
                  </a:lnTo>
                  <a:lnTo>
                    <a:pt x="28727" y="156159"/>
                  </a:lnTo>
                  <a:lnTo>
                    <a:pt x="38691" y="106800"/>
                  </a:lnTo>
                  <a:lnTo>
                    <a:pt x="38740" y="106554"/>
                  </a:lnTo>
                  <a:lnTo>
                    <a:pt x="66049" y="66049"/>
                  </a:lnTo>
                  <a:lnTo>
                    <a:pt x="106554" y="38740"/>
                  </a:lnTo>
                  <a:lnTo>
                    <a:pt x="156159" y="28727"/>
                  </a:lnTo>
                  <a:lnTo>
                    <a:pt x="245669" y="28727"/>
                  </a:lnTo>
                  <a:lnTo>
                    <a:pt x="205513" y="7960"/>
                  </a:lnTo>
                  <a:lnTo>
                    <a:pt x="156159" y="0"/>
                  </a:lnTo>
                  <a:close/>
                </a:path>
                <a:path w="312420" h="312420">
                  <a:moveTo>
                    <a:pt x="245669" y="28727"/>
                  </a:moveTo>
                  <a:lnTo>
                    <a:pt x="156159" y="28727"/>
                  </a:lnTo>
                  <a:lnTo>
                    <a:pt x="205763" y="38740"/>
                  </a:lnTo>
                  <a:lnTo>
                    <a:pt x="246268" y="66049"/>
                  </a:lnTo>
                  <a:lnTo>
                    <a:pt x="273577" y="106554"/>
                  </a:lnTo>
                  <a:lnTo>
                    <a:pt x="283590" y="156159"/>
                  </a:lnTo>
                  <a:lnTo>
                    <a:pt x="273626" y="205518"/>
                  </a:lnTo>
                  <a:lnTo>
                    <a:pt x="273577" y="205763"/>
                  </a:lnTo>
                  <a:lnTo>
                    <a:pt x="246268" y="246268"/>
                  </a:lnTo>
                  <a:lnTo>
                    <a:pt x="205763" y="273577"/>
                  </a:lnTo>
                  <a:lnTo>
                    <a:pt x="156159" y="283591"/>
                  </a:lnTo>
                  <a:lnTo>
                    <a:pt x="245669" y="283591"/>
                  </a:lnTo>
                  <a:lnTo>
                    <a:pt x="248379" y="282189"/>
                  </a:lnTo>
                  <a:lnTo>
                    <a:pt x="282185" y="248385"/>
                  </a:lnTo>
                  <a:lnTo>
                    <a:pt x="304229" y="205763"/>
                  </a:lnTo>
                  <a:lnTo>
                    <a:pt x="304356" y="205518"/>
                  </a:lnTo>
                  <a:lnTo>
                    <a:pt x="312318" y="156159"/>
                  </a:lnTo>
                  <a:lnTo>
                    <a:pt x="304356" y="106800"/>
                  </a:lnTo>
                  <a:lnTo>
                    <a:pt x="282185" y="63933"/>
                  </a:lnTo>
                  <a:lnTo>
                    <a:pt x="248379" y="30129"/>
                  </a:lnTo>
                  <a:lnTo>
                    <a:pt x="245669" y="28727"/>
                  </a:lnTo>
                  <a:close/>
                </a:path>
              </a:pathLst>
            </a:custGeom>
            <a:solidFill>
              <a:srgbClr val="7AE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1162" y="4229000"/>
              <a:ext cx="214274" cy="21426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0584" y="4486010"/>
              <a:ext cx="213753" cy="18425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802862" y="4264392"/>
            <a:ext cx="9842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605525" y="4148921"/>
            <a:ext cx="331470" cy="520700"/>
            <a:chOff x="7700580" y="4161974"/>
            <a:chExt cx="331470" cy="520700"/>
          </a:xfrm>
        </p:grpSpPr>
        <p:sp>
          <p:nvSpPr>
            <p:cNvPr id="34" name="object 34"/>
            <p:cNvSpPr/>
            <p:nvPr/>
          </p:nvSpPr>
          <p:spPr>
            <a:xfrm>
              <a:off x="7700580" y="4161974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65658" y="0"/>
                  </a:moveTo>
                  <a:lnTo>
                    <a:pt x="121620" y="5917"/>
                  </a:lnTo>
                  <a:lnTo>
                    <a:pt x="82047" y="22617"/>
                  </a:lnTo>
                  <a:lnTo>
                    <a:pt x="48520" y="48520"/>
                  </a:lnTo>
                  <a:lnTo>
                    <a:pt x="22617" y="82047"/>
                  </a:lnTo>
                  <a:lnTo>
                    <a:pt x="5917" y="121620"/>
                  </a:lnTo>
                  <a:lnTo>
                    <a:pt x="0" y="165658"/>
                  </a:lnTo>
                  <a:lnTo>
                    <a:pt x="5917" y="209698"/>
                  </a:lnTo>
                  <a:lnTo>
                    <a:pt x="22617" y="249273"/>
                  </a:lnTo>
                  <a:lnTo>
                    <a:pt x="48520" y="282803"/>
                  </a:lnTo>
                  <a:lnTo>
                    <a:pt x="82047" y="308709"/>
                  </a:lnTo>
                  <a:lnTo>
                    <a:pt x="121620" y="325411"/>
                  </a:lnTo>
                  <a:lnTo>
                    <a:pt x="165658" y="331330"/>
                  </a:lnTo>
                  <a:lnTo>
                    <a:pt x="209697" y="325411"/>
                  </a:lnTo>
                  <a:lnTo>
                    <a:pt x="249269" y="308709"/>
                  </a:lnTo>
                  <a:lnTo>
                    <a:pt x="259441" y="300850"/>
                  </a:lnTo>
                  <a:lnTo>
                    <a:pt x="165658" y="300850"/>
                  </a:lnTo>
                  <a:lnTo>
                    <a:pt x="122929" y="293958"/>
                  </a:lnTo>
                  <a:lnTo>
                    <a:pt x="85821" y="274765"/>
                  </a:lnTo>
                  <a:lnTo>
                    <a:pt x="56559" y="245500"/>
                  </a:lnTo>
                  <a:lnTo>
                    <a:pt x="37370" y="208389"/>
                  </a:lnTo>
                  <a:lnTo>
                    <a:pt x="30479" y="165658"/>
                  </a:lnTo>
                  <a:lnTo>
                    <a:pt x="37370" y="122929"/>
                  </a:lnTo>
                  <a:lnTo>
                    <a:pt x="56559" y="85821"/>
                  </a:lnTo>
                  <a:lnTo>
                    <a:pt x="85821" y="56559"/>
                  </a:lnTo>
                  <a:lnTo>
                    <a:pt x="122929" y="37370"/>
                  </a:lnTo>
                  <a:lnTo>
                    <a:pt x="165658" y="30480"/>
                  </a:lnTo>
                  <a:lnTo>
                    <a:pt x="259446" y="30480"/>
                  </a:lnTo>
                  <a:lnTo>
                    <a:pt x="249269" y="22617"/>
                  </a:lnTo>
                  <a:lnTo>
                    <a:pt x="209697" y="5917"/>
                  </a:lnTo>
                  <a:lnTo>
                    <a:pt x="165658" y="0"/>
                  </a:lnTo>
                  <a:close/>
                </a:path>
                <a:path w="331470" h="331470">
                  <a:moveTo>
                    <a:pt x="259446" y="30480"/>
                  </a:moveTo>
                  <a:lnTo>
                    <a:pt x="165658" y="30480"/>
                  </a:lnTo>
                  <a:lnTo>
                    <a:pt x="208389" y="37370"/>
                  </a:lnTo>
                  <a:lnTo>
                    <a:pt x="245500" y="56559"/>
                  </a:lnTo>
                  <a:lnTo>
                    <a:pt x="274765" y="85821"/>
                  </a:lnTo>
                  <a:lnTo>
                    <a:pt x="293958" y="122929"/>
                  </a:lnTo>
                  <a:lnTo>
                    <a:pt x="300850" y="165658"/>
                  </a:lnTo>
                  <a:lnTo>
                    <a:pt x="293958" y="208389"/>
                  </a:lnTo>
                  <a:lnTo>
                    <a:pt x="274765" y="245500"/>
                  </a:lnTo>
                  <a:lnTo>
                    <a:pt x="245500" y="274765"/>
                  </a:lnTo>
                  <a:lnTo>
                    <a:pt x="208389" y="293958"/>
                  </a:lnTo>
                  <a:lnTo>
                    <a:pt x="165658" y="300850"/>
                  </a:lnTo>
                  <a:lnTo>
                    <a:pt x="259441" y="300850"/>
                  </a:lnTo>
                  <a:lnTo>
                    <a:pt x="282797" y="282803"/>
                  </a:lnTo>
                  <a:lnTo>
                    <a:pt x="308700" y="249273"/>
                  </a:lnTo>
                  <a:lnTo>
                    <a:pt x="325400" y="209698"/>
                  </a:lnTo>
                  <a:lnTo>
                    <a:pt x="331317" y="165658"/>
                  </a:lnTo>
                  <a:lnTo>
                    <a:pt x="325400" y="121620"/>
                  </a:lnTo>
                  <a:lnTo>
                    <a:pt x="308700" y="82047"/>
                  </a:lnTo>
                  <a:lnTo>
                    <a:pt x="282797" y="48520"/>
                  </a:lnTo>
                  <a:lnTo>
                    <a:pt x="259446" y="30480"/>
                  </a:lnTo>
                  <a:close/>
                </a:path>
              </a:pathLst>
            </a:custGeom>
            <a:solidFill>
              <a:srgbClr val="0C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2586" y="4213984"/>
              <a:ext cx="227304" cy="2273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1963" y="4486635"/>
              <a:ext cx="226758" cy="1954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716947" y="4234675"/>
            <a:ext cx="10668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8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924256" y="1944008"/>
            <a:ext cx="914400" cy="763270"/>
            <a:chOff x="5924256" y="1944008"/>
            <a:chExt cx="914400" cy="763270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0125" y="1949881"/>
              <a:ext cx="898436" cy="75149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924256" y="1944008"/>
              <a:ext cx="914400" cy="763270"/>
            </a:xfrm>
            <a:custGeom>
              <a:avLst/>
              <a:gdLst/>
              <a:ahLst/>
              <a:cxnLst/>
              <a:rect l="l" t="t" r="r" b="b"/>
              <a:pathLst>
                <a:path w="914400" h="763269">
                  <a:moveTo>
                    <a:pt x="718032" y="0"/>
                  </a:moveTo>
                  <a:lnTo>
                    <a:pt x="0" y="0"/>
                  </a:lnTo>
                  <a:lnTo>
                    <a:pt x="0" y="763244"/>
                  </a:lnTo>
                  <a:lnTo>
                    <a:pt x="718032" y="763244"/>
                  </a:lnTo>
                  <a:lnTo>
                    <a:pt x="718032" y="757364"/>
                  </a:lnTo>
                  <a:lnTo>
                    <a:pt x="5867" y="757364"/>
                  </a:lnTo>
                  <a:lnTo>
                    <a:pt x="5867" y="5880"/>
                  </a:lnTo>
                  <a:lnTo>
                    <a:pt x="718032" y="5880"/>
                  </a:lnTo>
                  <a:lnTo>
                    <a:pt x="718032" y="0"/>
                  </a:lnTo>
                  <a:close/>
                </a:path>
                <a:path w="914400" h="763269">
                  <a:moveTo>
                    <a:pt x="718032" y="5880"/>
                  </a:moveTo>
                  <a:lnTo>
                    <a:pt x="712152" y="5880"/>
                  </a:lnTo>
                  <a:lnTo>
                    <a:pt x="712152" y="237451"/>
                  </a:lnTo>
                  <a:lnTo>
                    <a:pt x="904303" y="381622"/>
                  </a:lnTo>
                  <a:lnTo>
                    <a:pt x="712152" y="525792"/>
                  </a:lnTo>
                  <a:lnTo>
                    <a:pt x="712152" y="757364"/>
                  </a:lnTo>
                  <a:lnTo>
                    <a:pt x="718032" y="757364"/>
                  </a:lnTo>
                  <a:lnTo>
                    <a:pt x="718032" y="528726"/>
                  </a:lnTo>
                  <a:lnTo>
                    <a:pt x="914095" y="381622"/>
                  </a:lnTo>
                  <a:lnTo>
                    <a:pt x="909205" y="381622"/>
                  </a:lnTo>
                  <a:lnTo>
                    <a:pt x="907440" y="379272"/>
                  </a:lnTo>
                  <a:lnTo>
                    <a:pt x="910963" y="379272"/>
                  </a:lnTo>
                  <a:lnTo>
                    <a:pt x="718032" y="234518"/>
                  </a:lnTo>
                  <a:lnTo>
                    <a:pt x="718032" y="5880"/>
                  </a:lnTo>
                  <a:close/>
                </a:path>
                <a:path w="914400" h="763269">
                  <a:moveTo>
                    <a:pt x="910963" y="379272"/>
                  </a:moveTo>
                  <a:lnTo>
                    <a:pt x="907440" y="379272"/>
                  </a:lnTo>
                  <a:lnTo>
                    <a:pt x="909205" y="381622"/>
                  </a:lnTo>
                  <a:lnTo>
                    <a:pt x="914095" y="381622"/>
                  </a:lnTo>
                  <a:lnTo>
                    <a:pt x="910963" y="379272"/>
                  </a:lnTo>
                  <a:close/>
                </a:path>
              </a:pathLst>
            </a:custGeom>
            <a:solidFill>
              <a:srgbClr val="93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32729" y="2210599"/>
            <a:ext cx="525145" cy="22415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10489" marR="5080" indent="-98425">
              <a:lnSpc>
                <a:spcPts val="760"/>
              </a:lnSpc>
              <a:spcBef>
                <a:spcPts val="165"/>
              </a:spcBef>
            </a:pP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FINANCIAL</a:t>
            </a:r>
            <a:r>
              <a:rPr sz="650" b="1" spc="500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NEEDS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87229" y="1962870"/>
            <a:ext cx="3408045" cy="42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0">
              <a:lnSpc>
                <a:spcPct val="114599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Approximate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value: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ZA" sz="800" spc="-30" dirty="0">
                <a:solidFill>
                  <a:srgbClr val="FFFFFF"/>
                </a:solidFill>
                <a:latin typeface="Verdana"/>
                <a:cs typeface="Verdana"/>
              </a:rPr>
              <a:t>Capex estimated at just over 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R3</a:t>
            </a:r>
            <a:r>
              <a:rPr lang="en-ZA" sz="800" spc="-2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million.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Innovative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financing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 options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consideration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infrastructure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investment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affordable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housing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provisions.</a:t>
            </a:r>
            <a:endParaRPr sz="800" dirty="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53206" y="3060007"/>
            <a:ext cx="914400" cy="763270"/>
            <a:chOff x="853206" y="3060007"/>
            <a:chExt cx="914400" cy="763270"/>
          </a:xfrm>
        </p:grpSpPr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078" y="3065894"/>
              <a:ext cx="898436" cy="7514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53206" y="3060007"/>
              <a:ext cx="914400" cy="763270"/>
            </a:xfrm>
            <a:custGeom>
              <a:avLst/>
              <a:gdLst/>
              <a:ahLst/>
              <a:cxnLst/>
              <a:rect l="l" t="t" r="r" b="b"/>
              <a:pathLst>
                <a:path w="914400" h="763270">
                  <a:moveTo>
                    <a:pt x="718032" y="0"/>
                  </a:moveTo>
                  <a:lnTo>
                    <a:pt x="0" y="0"/>
                  </a:lnTo>
                  <a:lnTo>
                    <a:pt x="0" y="763244"/>
                  </a:lnTo>
                  <a:lnTo>
                    <a:pt x="718032" y="763244"/>
                  </a:lnTo>
                  <a:lnTo>
                    <a:pt x="718032" y="757364"/>
                  </a:lnTo>
                  <a:lnTo>
                    <a:pt x="5867" y="757364"/>
                  </a:lnTo>
                  <a:lnTo>
                    <a:pt x="5867" y="5880"/>
                  </a:lnTo>
                  <a:lnTo>
                    <a:pt x="718032" y="5880"/>
                  </a:lnTo>
                  <a:lnTo>
                    <a:pt x="718032" y="0"/>
                  </a:lnTo>
                  <a:close/>
                </a:path>
                <a:path w="914400" h="763270">
                  <a:moveTo>
                    <a:pt x="718032" y="5880"/>
                  </a:moveTo>
                  <a:lnTo>
                    <a:pt x="712152" y="5880"/>
                  </a:lnTo>
                  <a:lnTo>
                    <a:pt x="712152" y="237451"/>
                  </a:lnTo>
                  <a:lnTo>
                    <a:pt x="904303" y="381622"/>
                  </a:lnTo>
                  <a:lnTo>
                    <a:pt x="712152" y="525792"/>
                  </a:lnTo>
                  <a:lnTo>
                    <a:pt x="712152" y="757364"/>
                  </a:lnTo>
                  <a:lnTo>
                    <a:pt x="718032" y="757364"/>
                  </a:lnTo>
                  <a:lnTo>
                    <a:pt x="718032" y="528726"/>
                  </a:lnTo>
                  <a:lnTo>
                    <a:pt x="914095" y="381622"/>
                  </a:lnTo>
                  <a:lnTo>
                    <a:pt x="909205" y="381622"/>
                  </a:lnTo>
                  <a:lnTo>
                    <a:pt x="907440" y="379272"/>
                  </a:lnTo>
                  <a:lnTo>
                    <a:pt x="910963" y="379272"/>
                  </a:lnTo>
                  <a:lnTo>
                    <a:pt x="718032" y="234518"/>
                  </a:lnTo>
                  <a:lnTo>
                    <a:pt x="718032" y="5880"/>
                  </a:lnTo>
                  <a:close/>
                </a:path>
                <a:path w="914400" h="763270">
                  <a:moveTo>
                    <a:pt x="910963" y="379272"/>
                  </a:moveTo>
                  <a:lnTo>
                    <a:pt x="907440" y="379272"/>
                  </a:lnTo>
                  <a:lnTo>
                    <a:pt x="909205" y="381622"/>
                  </a:lnTo>
                  <a:lnTo>
                    <a:pt x="914095" y="381622"/>
                  </a:lnTo>
                  <a:lnTo>
                    <a:pt x="910963" y="379272"/>
                  </a:lnTo>
                  <a:close/>
                </a:path>
              </a:pathLst>
            </a:custGeom>
            <a:solidFill>
              <a:srgbClr val="93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46747" y="3242532"/>
            <a:ext cx="759460" cy="3206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ts val="760"/>
              </a:lnSpc>
              <a:spcBef>
                <a:spcPts val="165"/>
              </a:spcBef>
            </a:pP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PRIVATE</a:t>
            </a:r>
            <a:r>
              <a:rPr sz="650" b="1" spc="500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SECTOR</a:t>
            </a:r>
            <a:r>
              <a:rPr sz="650" b="1" spc="500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OPPORTUNITIES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59711" y="3135407"/>
            <a:ext cx="90678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 private</a:t>
            </a:r>
            <a:r>
              <a:rPr sz="8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sector participation.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984825" y="3063126"/>
            <a:ext cx="2265680" cy="795655"/>
            <a:chOff x="2984825" y="3063126"/>
            <a:chExt cx="2265680" cy="795655"/>
          </a:xfrm>
        </p:grpSpPr>
        <p:sp>
          <p:nvSpPr>
            <p:cNvPr id="54" name="object 54"/>
            <p:cNvSpPr/>
            <p:nvPr/>
          </p:nvSpPr>
          <p:spPr>
            <a:xfrm>
              <a:off x="2988000" y="3142926"/>
              <a:ext cx="0" cy="706120"/>
            </a:xfrm>
            <a:custGeom>
              <a:avLst/>
              <a:gdLst/>
              <a:ahLst/>
              <a:cxnLst/>
              <a:rect l="l" t="t" r="r" b="b"/>
              <a:pathLst>
                <a:path h="706120">
                  <a:moveTo>
                    <a:pt x="0" y="0"/>
                  </a:moveTo>
                  <a:lnTo>
                    <a:pt x="0" y="705967"/>
                  </a:lnTo>
                </a:path>
              </a:pathLst>
            </a:custGeom>
            <a:ln w="63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84817" y="3127031"/>
              <a:ext cx="6350" cy="731520"/>
            </a:xfrm>
            <a:custGeom>
              <a:avLst/>
              <a:gdLst/>
              <a:ahLst/>
              <a:cxnLst/>
              <a:rect l="l" t="t" r="r" b="b"/>
              <a:pathLst>
                <a:path w="6350" h="731520">
                  <a:moveTo>
                    <a:pt x="6350" y="728218"/>
                  </a:moveTo>
                  <a:lnTo>
                    <a:pt x="5422" y="725982"/>
                  </a:lnTo>
                  <a:lnTo>
                    <a:pt x="3175" y="725043"/>
                  </a:lnTo>
                  <a:lnTo>
                    <a:pt x="927" y="725982"/>
                  </a:lnTo>
                  <a:lnTo>
                    <a:pt x="0" y="728218"/>
                  </a:lnTo>
                  <a:lnTo>
                    <a:pt x="927" y="730465"/>
                  </a:lnTo>
                  <a:lnTo>
                    <a:pt x="3175" y="731393"/>
                  </a:lnTo>
                  <a:lnTo>
                    <a:pt x="5422" y="730465"/>
                  </a:lnTo>
                  <a:lnTo>
                    <a:pt x="6350" y="728218"/>
                  </a:lnTo>
                  <a:close/>
                </a:path>
                <a:path w="6350" h="73152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04651" y="3069907"/>
              <a:ext cx="345440" cy="327660"/>
            </a:xfrm>
            <a:custGeom>
              <a:avLst/>
              <a:gdLst/>
              <a:ahLst/>
              <a:cxnLst/>
              <a:rect l="l" t="t" r="r" b="b"/>
              <a:pathLst>
                <a:path w="345439" h="327660">
                  <a:moveTo>
                    <a:pt x="103835" y="137121"/>
                  </a:moveTo>
                  <a:lnTo>
                    <a:pt x="98209" y="125374"/>
                  </a:lnTo>
                  <a:lnTo>
                    <a:pt x="86448" y="121373"/>
                  </a:lnTo>
                  <a:lnTo>
                    <a:pt x="76555" y="126403"/>
                  </a:lnTo>
                  <a:lnTo>
                    <a:pt x="72034" y="136613"/>
                  </a:lnTo>
                  <a:lnTo>
                    <a:pt x="76390" y="148120"/>
                  </a:lnTo>
                  <a:lnTo>
                    <a:pt x="88138" y="153123"/>
                  </a:lnTo>
                  <a:lnTo>
                    <a:pt x="98894" y="147916"/>
                  </a:lnTo>
                  <a:lnTo>
                    <a:pt x="103835" y="137121"/>
                  </a:lnTo>
                  <a:close/>
                </a:path>
                <a:path w="345439" h="327660">
                  <a:moveTo>
                    <a:pt x="345262" y="319633"/>
                  </a:moveTo>
                  <a:lnTo>
                    <a:pt x="341477" y="315925"/>
                  </a:lnTo>
                  <a:lnTo>
                    <a:pt x="340525" y="314985"/>
                  </a:lnTo>
                  <a:lnTo>
                    <a:pt x="334746" y="315658"/>
                  </a:lnTo>
                  <a:lnTo>
                    <a:pt x="328536" y="315925"/>
                  </a:lnTo>
                  <a:lnTo>
                    <a:pt x="328536" y="245325"/>
                  </a:lnTo>
                  <a:lnTo>
                    <a:pt x="328536" y="238823"/>
                  </a:lnTo>
                  <a:lnTo>
                    <a:pt x="322453" y="235000"/>
                  </a:lnTo>
                  <a:lnTo>
                    <a:pt x="317385" y="234251"/>
                  </a:lnTo>
                  <a:lnTo>
                    <a:pt x="317385" y="245325"/>
                  </a:lnTo>
                  <a:lnTo>
                    <a:pt x="317385" y="315925"/>
                  </a:lnTo>
                  <a:lnTo>
                    <a:pt x="233756" y="315925"/>
                  </a:lnTo>
                  <a:lnTo>
                    <a:pt x="233756" y="245325"/>
                  </a:lnTo>
                  <a:lnTo>
                    <a:pt x="317385" y="245325"/>
                  </a:lnTo>
                  <a:lnTo>
                    <a:pt x="317385" y="234251"/>
                  </a:lnTo>
                  <a:lnTo>
                    <a:pt x="316915" y="234175"/>
                  </a:lnTo>
                  <a:lnTo>
                    <a:pt x="315391" y="233946"/>
                  </a:lnTo>
                  <a:lnTo>
                    <a:pt x="307619" y="234175"/>
                  </a:lnTo>
                  <a:lnTo>
                    <a:pt x="300659" y="234175"/>
                  </a:lnTo>
                  <a:lnTo>
                    <a:pt x="300659" y="87401"/>
                  </a:lnTo>
                  <a:lnTo>
                    <a:pt x="304507" y="87401"/>
                  </a:lnTo>
                  <a:lnTo>
                    <a:pt x="310134" y="88620"/>
                  </a:lnTo>
                  <a:lnTo>
                    <a:pt x="311556" y="84353"/>
                  </a:lnTo>
                  <a:lnTo>
                    <a:pt x="311619" y="78105"/>
                  </a:lnTo>
                  <a:lnTo>
                    <a:pt x="311734" y="66027"/>
                  </a:lnTo>
                  <a:lnTo>
                    <a:pt x="311810" y="59626"/>
                  </a:lnTo>
                  <a:lnTo>
                    <a:pt x="338683" y="59626"/>
                  </a:lnTo>
                  <a:lnTo>
                    <a:pt x="342201" y="54648"/>
                  </a:lnTo>
                  <a:lnTo>
                    <a:pt x="343065" y="48387"/>
                  </a:lnTo>
                  <a:lnTo>
                    <a:pt x="343738" y="43497"/>
                  </a:lnTo>
                  <a:lnTo>
                    <a:pt x="343814" y="29794"/>
                  </a:lnTo>
                  <a:lnTo>
                    <a:pt x="343687" y="27927"/>
                  </a:lnTo>
                  <a:lnTo>
                    <a:pt x="332257" y="16764"/>
                  </a:lnTo>
                  <a:lnTo>
                    <a:pt x="332257" y="27927"/>
                  </a:lnTo>
                  <a:lnTo>
                    <a:pt x="332257" y="48387"/>
                  </a:lnTo>
                  <a:lnTo>
                    <a:pt x="311797" y="48387"/>
                  </a:lnTo>
                  <a:lnTo>
                    <a:pt x="311797" y="27927"/>
                  </a:lnTo>
                  <a:lnTo>
                    <a:pt x="332257" y="27927"/>
                  </a:lnTo>
                  <a:lnTo>
                    <a:pt x="332257" y="16764"/>
                  </a:lnTo>
                  <a:lnTo>
                    <a:pt x="329971" y="16408"/>
                  </a:lnTo>
                  <a:lnTo>
                    <a:pt x="320027" y="16903"/>
                  </a:lnTo>
                  <a:lnTo>
                    <a:pt x="311810" y="16903"/>
                  </a:lnTo>
                  <a:lnTo>
                    <a:pt x="310769" y="11214"/>
                  </a:lnTo>
                  <a:lnTo>
                    <a:pt x="308711" y="0"/>
                  </a:lnTo>
                  <a:lnTo>
                    <a:pt x="300659" y="228"/>
                  </a:lnTo>
                  <a:lnTo>
                    <a:pt x="300659" y="11214"/>
                  </a:lnTo>
                  <a:lnTo>
                    <a:pt x="300659" y="78105"/>
                  </a:lnTo>
                  <a:lnTo>
                    <a:pt x="289509" y="78105"/>
                  </a:lnTo>
                  <a:lnTo>
                    <a:pt x="289509" y="87401"/>
                  </a:lnTo>
                  <a:lnTo>
                    <a:pt x="289509" y="234175"/>
                  </a:lnTo>
                  <a:lnTo>
                    <a:pt x="261632" y="234175"/>
                  </a:lnTo>
                  <a:lnTo>
                    <a:pt x="261632" y="87401"/>
                  </a:lnTo>
                  <a:lnTo>
                    <a:pt x="289509" y="87401"/>
                  </a:lnTo>
                  <a:lnTo>
                    <a:pt x="289509" y="78105"/>
                  </a:lnTo>
                  <a:lnTo>
                    <a:pt x="253276" y="78105"/>
                  </a:lnTo>
                  <a:lnTo>
                    <a:pt x="250482" y="75323"/>
                  </a:lnTo>
                  <a:lnTo>
                    <a:pt x="250482" y="52108"/>
                  </a:lnTo>
                  <a:lnTo>
                    <a:pt x="250482" y="46545"/>
                  </a:lnTo>
                  <a:lnTo>
                    <a:pt x="250482" y="24231"/>
                  </a:lnTo>
                  <a:lnTo>
                    <a:pt x="250482" y="11214"/>
                  </a:lnTo>
                  <a:lnTo>
                    <a:pt x="300659" y="11214"/>
                  </a:lnTo>
                  <a:lnTo>
                    <a:pt x="300659" y="228"/>
                  </a:lnTo>
                  <a:lnTo>
                    <a:pt x="241998" y="1803"/>
                  </a:lnTo>
                  <a:lnTo>
                    <a:pt x="241198" y="13093"/>
                  </a:lnTo>
                  <a:lnTo>
                    <a:pt x="241198" y="24231"/>
                  </a:lnTo>
                  <a:lnTo>
                    <a:pt x="240245" y="46545"/>
                  </a:lnTo>
                  <a:lnTo>
                    <a:pt x="228193" y="37211"/>
                  </a:lnTo>
                  <a:lnTo>
                    <a:pt x="228193" y="52108"/>
                  </a:lnTo>
                  <a:lnTo>
                    <a:pt x="198450" y="52108"/>
                  </a:lnTo>
                  <a:lnTo>
                    <a:pt x="198462" y="29794"/>
                  </a:lnTo>
                  <a:lnTo>
                    <a:pt x="228193" y="52108"/>
                  </a:lnTo>
                  <a:lnTo>
                    <a:pt x="228193" y="37211"/>
                  </a:lnTo>
                  <a:lnTo>
                    <a:pt x="218630" y="29794"/>
                  </a:lnTo>
                  <a:lnTo>
                    <a:pt x="211455" y="24231"/>
                  </a:lnTo>
                  <a:lnTo>
                    <a:pt x="241198" y="24231"/>
                  </a:lnTo>
                  <a:lnTo>
                    <a:pt x="241198" y="13093"/>
                  </a:lnTo>
                  <a:lnTo>
                    <a:pt x="187299" y="13233"/>
                  </a:lnTo>
                  <a:lnTo>
                    <a:pt x="187299" y="52108"/>
                  </a:lnTo>
                  <a:lnTo>
                    <a:pt x="159397" y="52108"/>
                  </a:lnTo>
                  <a:lnTo>
                    <a:pt x="166344" y="46545"/>
                  </a:lnTo>
                  <a:lnTo>
                    <a:pt x="187274" y="29794"/>
                  </a:lnTo>
                  <a:lnTo>
                    <a:pt x="187299" y="52108"/>
                  </a:lnTo>
                  <a:lnTo>
                    <a:pt x="187299" y="13233"/>
                  </a:lnTo>
                  <a:lnTo>
                    <a:pt x="176149" y="13258"/>
                  </a:lnTo>
                  <a:lnTo>
                    <a:pt x="176149" y="24231"/>
                  </a:lnTo>
                  <a:lnTo>
                    <a:pt x="146418" y="46520"/>
                  </a:lnTo>
                  <a:lnTo>
                    <a:pt x="146418" y="24231"/>
                  </a:lnTo>
                  <a:lnTo>
                    <a:pt x="176149" y="24231"/>
                  </a:lnTo>
                  <a:lnTo>
                    <a:pt x="176149" y="13258"/>
                  </a:lnTo>
                  <a:lnTo>
                    <a:pt x="135267" y="13347"/>
                  </a:lnTo>
                  <a:lnTo>
                    <a:pt x="135267" y="24231"/>
                  </a:lnTo>
                  <a:lnTo>
                    <a:pt x="135242" y="46532"/>
                  </a:lnTo>
                  <a:lnTo>
                    <a:pt x="122262" y="36804"/>
                  </a:lnTo>
                  <a:lnTo>
                    <a:pt x="122262" y="52108"/>
                  </a:lnTo>
                  <a:lnTo>
                    <a:pt x="92519" y="52108"/>
                  </a:lnTo>
                  <a:lnTo>
                    <a:pt x="92875" y="48387"/>
                  </a:lnTo>
                  <a:lnTo>
                    <a:pt x="92976" y="47282"/>
                  </a:lnTo>
                  <a:lnTo>
                    <a:pt x="93052" y="46545"/>
                  </a:lnTo>
                  <a:lnTo>
                    <a:pt x="91757" y="39827"/>
                  </a:lnTo>
                  <a:lnTo>
                    <a:pt x="92633" y="33528"/>
                  </a:lnTo>
                  <a:lnTo>
                    <a:pt x="92837" y="32131"/>
                  </a:lnTo>
                  <a:lnTo>
                    <a:pt x="91605" y="30911"/>
                  </a:lnTo>
                  <a:lnTo>
                    <a:pt x="95326" y="31623"/>
                  </a:lnTo>
                  <a:lnTo>
                    <a:pt x="101028" y="34671"/>
                  </a:lnTo>
                  <a:lnTo>
                    <a:pt x="108788" y="40690"/>
                  </a:lnTo>
                  <a:lnTo>
                    <a:pt x="122262" y="52108"/>
                  </a:lnTo>
                  <a:lnTo>
                    <a:pt x="122262" y="36804"/>
                  </a:lnTo>
                  <a:lnTo>
                    <a:pt x="114427" y="30911"/>
                  </a:lnTo>
                  <a:lnTo>
                    <a:pt x="105524" y="24231"/>
                  </a:lnTo>
                  <a:lnTo>
                    <a:pt x="135267" y="24231"/>
                  </a:lnTo>
                  <a:lnTo>
                    <a:pt x="135267" y="13347"/>
                  </a:lnTo>
                  <a:lnTo>
                    <a:pt x="86398" y="13462"/>
                  </a:lnTo>
                  <a:lnTo>
                    <a:pt x="83235" y="16751"/>
                  </a:lnTo>
                  <a:lnTo>
                    <a:pt x="83235" y="52108"/>
                  </a:lnTo>
                  <a:lnTo>
                    <a:pt x="62763" y="52108"/>
                  </a:lnTo>
                  <a:lnTo>
                    <a:pt x="66370" y="47688"/>
                  </a:lnTo>
                  <a:lnTo>
                    <a:pt x="72809" y="40868"/>
                  </a:lnTo>
                  <a:lnTo>
                    <a:pt x="79349" y="35026"/>
                  </a:lnTo>
                  <a:lnTo>
                    <a:pt x="83223" y="33528"/>
                  </a:lnTo>
                  <a:lnTo>
                    <a:pt x="83235" y="52108"/>
                  </a:lnTo>
                  <a:lnTo>
                    <a:pt x="83235" y="16751"/>
                  </a:lnTo>
                  <a:lnTo>
                    <a:pt x="42824" y="58623"/>
                  </a:lnTo>
                  <a:lnTo>
                    <a:pt x="42913" y="59626"/>
                  </a:lnTo>
                  <a:lnTo>
                    <a:pt x="46685" y="63246"/>
                  </a:lnTo>
                  <a:lnTo>
                    <a:pt x="83223" y="63246"/>
                  </a:lnTo>
                  <a:lnTo>
                    <a:pt x="83223" y="101333"/>
                  </a:lnTo>
                  <a:lnTo>
                    <a:pt x="66751" y="113906"/>
                  </a:lnTo>
                  <a:lnTo>
                    <a:pt x="39370" y="133273"/>
                  </a:lnTo>
                  <a:lnTo>
                    <a:pt x="13512" y="152057"/>
                  </a:lnTo>
                  <a:lnTo>
                    <a:pt x="1612" y="162902"/>
                  </a:lnTo>
                  <a:lnTo>
                    <a:pt x="1003" y="166370"/>
                  </a:lnTo>
                  <a:lnTo>
                    <a:pt x="6527" y="169595"/>
                  </a:lnTo>
                  <a:lnTo>
                    <a:pt x="9601" y="169252"/>
                  </a:lnTo>
                  <a:lnTo>
                    <a:pt x="44704" y="168351"/>
                  </a:lnTo>
                  <a:lnTo>
                    <a:pt x="50241" y="168351"/>
                  </a:lnTo>
                  <a:lnTo>
                    <a:pt x="126542" y="170764"/>
                  </a:lnTo>
                  <a:lnTo>
                    <a:pt x="164185" y="169252"/>
                  </a:lnTo>
                  <a:lnTo>
                    <a:pt x="173113" y="168351"/>
                  </a:lnTo>
                  <a:lnTo>
                    <a:pt x="178155" y="164820"/>
                  </a:lnTo>
                  <a:lnTo>
                    <a:pt x="169748" y="158000"/>
                  </a:lnTo>
                  <a:lnTo>
                    <a:pt x="150126" y="143611"/>
                  </a:lnTo>
                  <a:lnTo>
                    <a:pt x="150126" y="158000"/>
                  </a:lnTo>
                  <a:lnTo>
                    <a:pt x="25615" y="158000"/>
                  </a:lnTo>
                  <a:lnTo>
                    <a:pt x="87871" y="112166"/>
                  </a:lnTo>
                  <a:lnTo>
                    <a:pt x="150126" y="158000"/>
                  </a:lnTo>
                  <a:lnTo>
                    <a:pt x="150126" y="143611"/>
                  </a:lnTo>
                  <a:lnTo>
                    <a:pt x="107276" y="112166"/>
                  </a:lnTo>
                  <a:lnTo>
                    <a:pt x="92519" y="101333"/>
                  </a:lnTo>
                  <a:lnTo>
                    <a:pt x="92519" y="66027"/>
                  </a:lnTo>
                  <a:lnTo>
                    <a:pt x="95313" y="63246"/>
                  </a:lnTo>
                  <a:lnTo>
                    <a:pt x="238404" y="63246"/>
                  </a:lnTo>
                  <a:lnTo>
                    <a:pt x="241046" y="68072"/>
                  </a:lnTo>
                  <a:lnTo>
                    <a:pt x="241325" y="75323"/>
                  </a:lnTo>
                  <a:lnTo>
                    <a:pt x="241350" y="75869"/>
                  </a:lnTo>
                  <a:lnTo>
                    <a:pt x="240868" y="83388"/>
                  </a:lnTo>
                  <a:lnTo>
                    <a:pt x="241185" y="87401"/>
                  </a:lnTo>
                  <a:lnTo>
                    <a:pt x="250482" y="87401"/>
                  </a:lnTo>
                  <a:lnTo>
                    <a:pt x="250482" y="234175"/>
                  </a:lnTo>
                  <a:lnTo>
                    <a:pt x="224967" y="236524"/>
                  </a:lnTo>
                  <a:lnTo>
                    <a:pt x="224409" y="237032"/>
                  </a:lnTo>
                  <a:lnTo>
                    <a:pt x="222605" y="240284"/>
                  </a:lnTo>
                  <a:lnTo>
                    <a:pt x="222605" y="315925"/>
                  </a:lnTo>
                  <a:lnTo>
                    <a:pt x="151993" y="315925"/>
                  </a:lnTo>
                  <a:lnTo>
                    <a:pt x="151993" y="204444"/>
                  </a:lnTo>
                  <a:lnTo>
                    <a:pt x="151993" y="196088"/>
                  </a:lnTo>
                  <a:lnTo>
                    <a:pt x="149199" y="193294"/>
                  </a:lnTo>
                  <a:lnTo>
                    <a:pt x="142697" y="193294"/>
                  </a:lnTo>
                  <a:lnTo>
                    <a:pt x="142697" y="204444"/>
                  </a:lnTo>
                  <a:lnTo>
                    <a:pt x="142697" y="315925"/>
                  </a:lnTo>
                  <a:lnTo>
                    <a:pt x="120396" y="315925"/>
                  </a:lnTo>
                  <a:lnTo>
                    <a:pt x="120396" y="273481"/>
                  </a:lnTo>
                  <a:lnTo>
                    <a:pt x="116116" y="264058"/>
                  </a:lnTo>
                  <a:lnTo>
                    <a:pt x="115214" y="262585"/>
                  </a:lnTo>
                  <a:lnTo>
                    <a:pt x="110350" y="258305"/>
                  </a:lnTo>
                  <a:lnTo>
                    <a:pt x="109245" y="257340"/>
                  </a:lnTo>
                  <a:lnTo>
                    <a:pt x="109245" y="274116"/>
                  </a:lnTo>
                  <a:lnTo>
                    <a:pt x="109245" y="315925"/>
                  </a:lnTo>
                  <a:lnTo>
                    <a:pt x="66509" y="315925"/>
                  </a:lnTo>
                  <a:lnTo>
                    <a:pt x="66509" y="274116"/>
                  </a:lnTo>
                  <a:lnTo>
                    <a:pt x="68897" y="269227"/>
                  </a:lnTo>
                  <a:lnTo>
                    <a:pt x="74676" y="264058"/>
                  </a:lnTo>
                  <a:lnTo>
                    <a:pt x="81711" y="259956"/>
                  </a:lnTo>
                  <a:lnTo>
                    <a:pt x="87884" y="258305"/>
                  </a:lnTo>
                  <a:lnTo>
                    <a:pt x="94234" y="259791"/>
                  </a:lnTo>
                  <a:lnTo>
                    <a:pt x="101244" y="263563"/>
                  </a:lnTo>
                  <a:lnTo>
                    <a:pt x="106908" y="268655"/>
                  </a:lnTo>
                  <a:lnTo>
                    <a:pt x="109245" y="274116"/>
                  </a:lnTo>
                  <a:lnTo>
                    <a:pt x="109245" y="257340"/>
                  </a:lnTo>
                  <a:lnTo>
                    <a:pt x="102235" y="251155"/>
                  </a:lnTo>
                  <a:lnTo>
                    <a:pt x="85775" y="248132"/>
                  </a:lnTo>
                  <a:lnTo>
                    <a:pt x="69913" y="253276"/>
                  </a:lnTo>
                  <a:lnTo>
                    <a:pt x="58724" y="266344"/>
                  </a:lnTo>
                  <a:lnTo>
                    <a:pt x="58089" y="267779"/>
                  </a:lnTo>
                  <a:lnTo>
                    <a:pt x="55359" y="275424"/>
                  </a:lnTo>
                  <a:lnTo>
                    <a:pt x="55359" y="315925"/>
                  </a:lnTo>
                  <a:lnTo>
                    <a:pt x="34912" y="315925"/>
                  </a:lnTo>
                  <a:lnTo>
                    <a:pt x="34912" y="204444"/>
                  </a:lnTo>
                  <a:lnTo>
                    <a:pt x="142697" y="204444"/>
                  </a:lnTo>
                  <a:lnTo>
                    <a:pt x="142697" y="193294"/>
                  </a:lnTo>
                  <a:lnTo>
                    <a:pt x="26543" y="193294"/>
                  </a:lnTo>
                  <a:lnTo>
                    <a:pt x="23761" y="196088"/>
                  </a:lnTo>
                  <a:lnTo>
                    <a:pt x="23761" y="315925"/>
                  </a:lnTo>
                  <a:lnTo>
                    <a:pt x="3340" y="316865"/>
                  </a:lnTo>
                  <a:lnTo>
                    <a:pt x="0" y="322084"/>
                  </a:lnTo>
                  <a:lnTo>
                    <a:pt x="1739" y="326809"/>
                  </a:lnTo>
                  <a:lnTo>
                    <a:pt x="338937" y="327202"/>
                  </a:lnTo>
                  <a:lnTo>
                    <a:pt x="345262" y="323354"/>
                  </a:lnTo>
                  <a:lnTo>
                    <a:pt x="345262" y="319633"/>
                  </a:lnTo>
                  <a:close/>
                </a:path>
              </a:pathLst>
            </a:custGeom>
            <a:solidFill>
              <a:srgbClr val="8CB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6700" y="3063126"/>
              <a:ext cx="186906" cy="14995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075838" y="3126498"/>
              <a:ext cx="386715" cy="319405"/>
            </a:xfrm>
            <a:custGeom>
              <a:avLst/>
              <a:gdLst/>
              <a:ahLst/>
              <a:cxnLst/>
              <a:rect l="l" t="t" r="r" b="b"/>
              <a:pathLst>
                <a:path w="386714" h="319404">
                  <a:moveTo>
                    <a:pt x="126530" y="105841"/>
                  </a:moveTo>
                  <a:lnTo>
                    <a:pt x="94043" y="105841"/>
                  </a:lnTo>
                  <a:lnTo>
                    <a:pt x="94043" y="105968"/>
                  </a:lnTo>
                  <a:lnTo>
                    <a:pt x="126530" y="105968"/>
                  </a:lnTo>
                  <a:lnTo>
                    <a:pt x="126530" y="105841"/>
                  </a:lnTo>
                  <a:close/>
                </a:path>
                <a:path w="386714" h="319404">
                  <a:moveTo>
                    <a:pt x="138823" y="105841"/>
                  </a:moveTo>
                  <a:lnTo>
                    <a:pt x="88938" y="86372"/>
                  </a:lnTo>
                  <a:lnTo>
                    <a:pt x="86690" y="86525"/>
                  </a:lnTo>
                  <a:lnTo>
                    <a:pt x="82169" y="91351"/>
                  </a:lnTo>
                  <a:lnTo>
                    <a:pt x="82169" y="105841"/>
                  </a:lnTo>
                  <a:lnTo>
                    <a:pt x="94043" y="105841"/>
                  </a:lnTo>
                  <a:lnTo>
                    <a:pt x="94043" y="98221"/>
                  </a:lnTo>
                  <a:lnTo>
                    <a:pt x="126530" y="98221"/>
                  </a:lnTo>
                  <a:lnTo>
                    <a:pt x="126530" y="105841"/>
                  </a:lnTo>
                  <a:lnTo>
                    <a:pt x="138823" y="105841"/>
                  </a:lnTo>
                  <a:close/>
                </a:path>
                <a:path w="386714" h="319404">
                  <a:moveTo>
                    <a:pt x="138849" y="109080"/>
                  </a:moveTo>
                  <a:lnTo>
                    <a:pt x="138823" y="105968"/>
                  </a:lnTo>
                  <a:lnTo>
                    <a:pt x="126530" y="105968"/>
                  </a:lnTo>
                  <a:lnTo>
                    <a:pt x="126530" y="115252"/>
                  </a:lnTo>
                  <a:lnTo>
                    <a:pt x="127050" y="115252"/>
                  </a:lnTo>
                  <a:lnTo>
                    <a:pt x="136499" y="117132"/>
                  </a:lnTo>
                  <a:lnTo>
                    <a:pt x="138849" y="109080"/>
                  </a:lnTo>
                  <a:close/>
                </a:path>
                <a:path w="386714" h="319404">
                  <a:moveTo>
                    <a:pt x="184391" y="105841"/>
                  </a:moveTo>
                  <a:lnTo>
                    <a:pt x="138823" y="105841"/>
                  </a:lnTo>
                  <a:lnTo>
                    <a:pt x="138823" y="105968"/>
                  </a:lnTo>
                  <a:lnTo>
                    <a:pt x="184391" y="105968"/>
                  </a:lnTo>
                  <a:lnTo>
                    <a:pt x="184391" y="105841"/>
                  </a:lnTo>
                  <a:close/>
                </a:path>
                <a:path w="386714" h="319404">
                  <a:moveTo>
                    <a:pt x="201815" y="272110"/>
                  </a:moveTo>
                  <a:lnTo>
                    <a:pt x="201790" y="268516"/>
                  </a:lnTo>
                  <a:lnTo>
                    <a:pt x="201714" y="257390"/>
                  </a:lnTo>
                  <a:lnTo>
                    <a:pt x="201625" y="244754"/>
                  </a:lnTo>
                  <a:lnTo>
                    <a:pt x="201549" y="232117"/>
                  </a:lnTo>
                  <a:lnTo>
                    <a:pt x="201472" y="220992"/>
                  </a:lnTo>
                  <a:lnTo>
                    <a:pt x="201434" y="215404"/>
                  </a:lnTo>
                  <a:lnTo>
                    <a:pt x="199631" y="212242"/>
                  </a:lnTo>
                  <a:lnTo>
                    <a:pt x="197142" y="209715"/>
                  </a:lnTo>
                  <a:lnTo>
                    <a:pt x="189915" y="208699"/>
                  </a:lnTo>
                  <a:lnTo>
                    <a:pt x="189915" y="220992"/>
                  </a:lnTo>
                  <a:lnTo>
                    <a:pt x="189915" y="268516"/>
                  </a:lnTo>
                  <a:lnTo>
                    <a:pt x="174866" y="268516"/>
                  </a:lnTo>
                  <a:lnTo>
                    <a:pt x="174866" y="220992"/>
                  </a:lnTo>
                  <a:lnTo>
                    <a:pt x="189915" y="220992"/>
                  </a:lnTo>
                  <a:lnTo>
                    <a:pt x="189915" y="208699"/>
                  </a:lnTo>
                  <a:lnTo>
                    <a:pt x="189217" y="208597"/>
                  </a:lnTo>
                  <a:lnTo>
                    <a:pt x="172923" y="208597"/>
                  </a:lnTo>
                  <a:lnTo>
                    <a:pt x="161404" y="244754"/>
                  </a:lnTo>
                  <a:lnTo>
                    <a:pt x="161594" y="257390"/>
                  </a:lnTo>
                  <a:lnTo>
                    <a:pt x="162153" y="268160"/>
                  </a:lnTo>
                  <a:lnTo>
                    <a:pt x="162610" y="273977"/>
                  </a:lnTo>
                  <a:lnTo>
                    <a:pt x="164592" y="279628"/>
                  </a:lnTo>
                  <a:lnTo>
                    <a:pt x="176326" y="281038"/>
                  </a:lnTo>
                  <a:lnTo>
                    <a:pt x="190131" y="281038"/>
                  </a:lnTo>
                  <a:lnTo>
                    <a:pt x="195580" y="280149"/>
                  </a:lnTo>
                  <a:lnTo>
                    <a:pt x="198196" y="278714"/>
                  </a:lnTo>
                  <a:lnTo>
                    <a:pt x="200367" y="276542"/>
                  </a:lnTo>
                  <a:lnTo>
                    <a:pt x="201650" y="273977"/>
                  </a:lnTo>
                  <a:lnTo>
                    <a:pt x="201815" y="272110"/>
                  </a:lnTo>
                  <a:close/>
                </a:path>
                <a:path w="386714" h="319404">
                  <a:moveTo>
                    <a:pt x="220941" y="78155"/>
                  </a:moveTo>
                  <a:lnTo>
                    <a:pt x="216750" y="75247"/>
                  </a:lnTo>
                  <a:lnTo>
                    <a:pt x="215633" y="74472"/>
                  </a:lnTo>
                  <a:lnTo>
                    <a:pt x="181584" y="49898"/>
                  </a:lnTo>
                  <a:lnTo>
                    <a:pt x="180975" y="44284"/>
                  </a:lnTo>
                  <a:lnTo>
                    <a:pt x="180987" y="41211"/>
                  </a:lnTo>
                  <a:lnTo>
                    <a:pt x="181038" y="33972"/>
                  </a:lnTo>
                  <a:lnTo>
                    <a:pt x="181127" y="16637"/>
                  </a:lnTo>
                  <a:lnTo>
                    <a:pt x="181102" y="15532"/>
                  </a:lnTo>
                  <a:lnTo>
                    <a:pt x="180454" y="10058"/>
                  </a:lnTo>
                  <a:lnTo>
                    <a:pt x="177114" y="5435"/>
                  </a:lnTo>
                  <a:lnTo>
                    <a:pt x="169303" y="4495"/>
                  </a:lnTo>
                  <a:lnTo>
                    <a:pt x="169303" y="17818"/>
                  </a:lnTo>
                  <a:lnTo>
                    <a:pt x="169303" y="40398"/>
                  </a:lnTo>
                  <a:lnTo>
                    <a:pt x="168706" y="41211"/>
                  </a:lnTo>
                  <a:lnTo>
                    <a:pt x="153479" y="29425"/>
                  </a:lnTo>
                  <a:lnTo>
                    <a:pt x="152146" y="26263"/>
                  </a:lnTo>
                  <a:lnTo>
                    <a:pt x="152095" y="19799"/>
                  </a:lnTo>
                  <a:lnTo>
                    <a:pt x="152082" y="18542"/>
                  </a:lnTo>
                  <a:lnTo>
                    <a:pt x="153860" y="16637"/>
                  </a:lnTo>
                  <a:lnTo>
                    <a:pt x="168122" y="16637"/>
                  </a:lnTo>
                  <a:lnTo>
                    <a:pt x="169303" y="17818"/>
                  </a:lnTo>
                  <a:lnTo>
                    <a:pt x="169303" y="4495"/>
                  </a:lnTo>
                  <a:lnTo>
                    <a:pt x="167360" y="4254"/>
                  </a:lnTo>
                  <a:lnTo>
                    <a:pt x="152031" y="4254"/>
                  </a:lnTo>
                  <a:lnTo>
                    <a:pt x="142189" y="6819"/>
                  </a:lnTo>
                  <a:lnTo>
                    <a:pt x="140703" y="14033"/>
                  </a:lnTo>
                  <a:lnTo>
                    <a:pt x="140627" y="15532"/>
                  </a:lnTo>
                  <a:lnTo>
                    <a:pt x="140512" y="17818"/>
                  </a:lnTo>
                  <a:lnTo>
                    <a:pt x="140398" y="19799"/>
                  </a:lnTo>
                  <a:lnTo>
                    <a:pt x="134531" y="15748"/>
                  </a:lnTo>
                  <a:lnTo>
                    <a:pt x="130937" y="12928"/>
                  </a:lnTo>
                  <a:lnTo>
                    <a:pt x="128701" y="11176"/>
                  </a:lnTo>
                  <a:lnTo>
                    <a:pt x="122847" y="6667"/>
                  </a:lnTo>
                  <a:lnTo>
                    <a:pt x="116954" y="2832"/>
                  </a:lnTo>
                  <a:lnTo>
                    <a:pt x="113296" y="800"/>
                  </a:lnTo>
                  <a:lnTo>
                    <a:pt x="111048" y="0"/>
                  </a:lnTo>
                  <a:lnTo>
                    <a:pt x="106692" y="1155"/>
                  </a:lnTo>
                  <a:lnTo>
                    <a:pt x="4495" y="74828"/>
                  </a:lnTo>
                  <a:lnTo>
                    <a:pt x="0" y="78613"/>
                  </a:lnTo>
                  <a:lnTo>
                    <a:pt x="2298" y="85140"/>
                  </a:lnTo>
                  <a:lnTo>
                    <a:pt x="2362" y="85331"/>
                  </a:lnTo>
                  <a:lnTo>
                    <a:pt x="11988" y="85636"/>
                  </a:lnTo>
                  <a:lnTo>
                    <a:pt x="23761" y="74472"/>
                  </a:lnTo>
                  <a:lnTo>
                    <a:pt x="24333" y="75247"/>
                  </a:lnTo>
                  <a:lnTo>
                    <a:pt x="24333" y="105841"/>
                  </a:lnTo>
                  <a:lnTo>
                    <a:pt x="36220" y="105841"/>
                  </a:lnTo>
                  <a:lnTo>
                    <a:pt x="36220" y="74472"/>
                  </a:lnTo>
                  <a:lnTo>
                    <a:pt x="36220" y="66929"/>
                  </a:lnTo>
                  <a:lnTo>
                    <a:pt x="110286" y="12928"/>
                  </a:lnTo>
                  <a:lnTo>
                    <a:pt x="182803" y="65316"/>
                  </a:lnTo>
                  <a:lnTo>
                    <a:pt x="184404" y="68478"/>
                  </a:lnTo>
                  <a:lnTo>
                    <a:pt x="184391" y="105841"/>
                  </a:lnTo>
                  <a:lnTo>
                    <a:pt x="196240" y="105841"/>
                  </a:lnTo>
                  <a:lnTo>
                    <a:pt x="196240" y="75247"/>
                  </a:lnTo>
                  <a:lnTo>
                    <a:pt x="200202" y="77025"/>
                  </a:lnTo>
                  <a:lnTo>
                    <a:pt x="207975" y="85140"/>
                  </a:lnTo>
                  <a:lnTo>
                    <a:pt x="218008" y="86207"/>
                  </a:lnTo>
                  <a:lnTo>
                    <a:pt x="220941" y="78155"/>
                  </a:lnTo>
                  <a:close/>
                </a:path>
                <a:path w="386714" h="319404">
                  <a:moveTo>
                    <a:pt x="235153" y="105841"/>
                  </a:moveTo>
                  <a:lnTo>
                    <a:pt x="196240" y="105841"/>
                  </a:lnTo>
                  <a:lnTo>
                    <a:pt x="234975" y="105968"/>
                  </a:lnTo>
                  <a:lnTo>
                    <a:pt x="235153" y="105841"/>
                  </a:lnTo>
                  <a:close/>
                </a:path>
                <a:path w="386714" h="319404">
                  <a:moveTo>
                    <a:pt x="260261" y="105841"/>
                  </a:moveTo>
                  <a:lnTo>
                    <a:pt x="254330" y="101523"/>
                  </a:lnTo>
                  <a:lnTo>
                    <a:pt x="250507" y="99009"/>
                  </a:lnTo>
                  <a:lnTo>
                    <a:pt x="244970" y="99009"/>
                  </a:lnTo>
                  <a:lnTo>
                    <a:pt x="241147" y="101523"/>
                  </a:lnTo>
                  <a:lnTo>
                    <a:pt x="235153" y="105841"/>
                  </a:lnTo>
                  <a:lnTo>
                    <a:pt x="260261" y="105841"/>
                  </a:lnTo>
                  <a:close/>
                </a:path>
                <a:path w="386714" h="319404">
                  <a:moveTo>
                    <a:pt x="294449" y="105841"/>
                  </a:moveTo>
                  <a:lnTo>
                    <a:pt x="260261" y="105841"/>
                  </a:lnTo>
                  <a:lnTo>
                    <a:pt x="260438" y="105968"/>
                  </a:lnTo>
                  <a:lnTo>
                    <a:pt x="294297" y="105968"/>
                  </a:lnTo>
                  <a:lnTo>
                    <a:pt x="294449" y="105841"/>
                  </a:lnTo>
                  <a:close/>
                </a:path>
                <a:path w="386714" h="319404">
                  <a:moveTo>
                    <a:pt x="331622" y="105841"/>
                  </a:moveTo>
                  <a:lnTo>
                    <a:pt x="327901" y="105397"/>
                  </a:lnTo>
                  <a:lnTo>
                    <a:pt x="328383" y="105397"/>
                  </a:lnTo>
                  <a:lnTo>
                    <a:pt x="321043" y="104940"/>
                  </a:lnTo>
                  <a:lnTo>
                    <a:pt x="312254" y="104800"/>
                  </a:lnTo>
                  <a:lnTo>
                    <a:pt x="303466" y="104940"/>
                  </a:lnTo>
                  <a:lnTo>
                    <a:pt x="297294" y="105397"/>
                  </a:lnTo>
                  <a:lnTo>
                    <a:pt x="294449" y="105841"/>
                  </a:lnTo>
                  <a:lnTo>
                    <a:pt x="331622" y="105841"/>
                  </a:lnTo>
                  <a:close/>
                </a:path>
                <a:path w="386714" h="319404">
                  <a:moveTo>
                    <a:pt x="332460" y="272046"/>
                  </a:moveTo>
                  <a:lnTo>
                    <a:pt x="332435" y="268528"/>
                  </a:lnTo>
                  <a:lnTo>
                    <a:pt x="332181" y="221005"/>
                  </a:lnTo>
                  <a:lnTo>
                    <a:pt x="332155" y="216217"/>
                  </a:lnTo>
                  <a:lnTo>
                    <a:pt x="331457" y="213906"/>
                  </a:lnTo>
                  <a:lnTo>
                    <a:pt x="331406" y="213715"/>
                  </a:lnTo>
                  <a:lnTo>
                    <a:pt x="327393" y="209867"/>
                  </a:lnTo>
                  <a:lnTo>
                    <a:pt x="321995" y="208661"/>
                  </a:lnTo>
                  <a:lnTo>
                    <a:pt x="320624" y="208661"/>
                  </a:lnTo>
                  <a:lnTo>
                    <a:pt x="320624" y="221005"/>
                  </a:lnTo>
                  <a:lnTo>
                    <a:pt x="320624" y="268528"/>
                  </a:lnTo>
                  <a:lnTo>
                    <a:pt x="304774" y="268528"/>
                  </a:lnTo>
                  <a:lnTo>
                    <a:pt x="304774" y="221005"/>
                  </a:lnTo>
                  <a:lnTo>
                    <a:pt x="320624" y="221005"/>
                  </a:lnTo>
                  <a:lnTo>
                    <a:pt x="320624" y="208661"/>
                  </a:lnTo>
                  <a:lnTo>
                    <a:pt x="303822" y="208661"/>
                  </a:lnTo>
                  <a:lnTo>
                    <a:pt x="297053" y="210032"/>
                  </a:lnTo>
                  <a:lnTo>
                    <a:pt x="293509" y="213906"/>
                  </a:lnTo>
                  <a:lnTo>
                    <a:pt x="292950" y="217500"/>
                  </a:lnTo>
                  <a:lnTo>
                    <a:pt x="293230" y="268528"/>
                  </a:lnTo>
                  <a:lnTo>
                    <a:pt x="293268" y="273316"/>
                  </a:lnTo>
                  <a:lnTo>
                    <a:pt x="293966" y="275983"/>
                  </a:lnTo>
                  <a:lnTo>
                    <a:pt x="297700" y="279869"/>
                  </a:lnTo>
                  <a:lnTo>
                    <a:pt x="303758" y="280987"/>
                  </a:lnTo>
                  <a:lnTo>
                    <a:pt x="322313" y="280847"/>
                  </a:lnTo>
                  <a:lnTo>
                    <a:pt x="328701" y="279184"/>
                  </a:lnTo>
                  <a:lnTo>
                    <a:pt x="331939" y="275412"/>
                  </a:lnTo>
                  <a:lnTo>
                    <a:pt x="332460" y="272046"/>
                  </a:lnTo>
                  <a:close/>
                </a:path>
                <a:path w="386714" h="319404">
                  <a:moveTo>
                    <a:pt x="386473" y="197967"/>
                  </a:moveTo>
                  <a:lnTo>
                    <a:pt x="381787" y="194068"/>
                  </a:lnTo>
                  <a:lnTo>
                    <a:pt x="377405" y="190893"/>
                  </a:lnTo>
                  <a:lnTo>
                    <a:pt x="336867" y="161582"/>
                  </a:lnTo>
                  <a:lnTo>
                    <a:pt x="336321" y="152082"/>
                  </a:lnTo>
                  <a:lnTo>
                    <a:pt x="336207" y="150152"/>
                  </a:lnTo>
                  <a:lnTo>
                    <a:pt x="336550" y="138328"/>
                  </a:lnTo>
                  <a:lnTo>
                    <a:pt x="336943" y="126733"/>
                  </a:lnTo>
                  <a:lnTo>
                    <a:pt x="336956" y="126542"/>
                  </a:lnTo>
                  <a:lnTo>
                    <a:pt x="336550" y="117233"/>
                  </a:lnTo>
                  <a:lnTo>
                    <a:pt x="336461" y="115252"/>
                  </a:lnTo>
                  <a:lnTo>
                    <a:pt x="335889" y="110223"/>
                  </a:lnTo>
                  <a:lnTo>
                    <a:pt x="332676" y="105968"/>
                  </a:lnTo>
                  <a:lnTo>
                    <a:pt x="324573" y="105968"/>
                  </a:lnTo>
                  <a:lnTo>
                    <a:pt x="324573" y="117233"/>
                  </a:lnTo>
                  <a:lnTo>
                    <a:pt x="324573" y="152082"/>
                  </a:lnTo>
                  <a:lnTo>
                    <a:pt x="300812" y="135051"/>
                  </a:lnTo>
                  <a:lnTo>
                    <a:pt x="300812" y="126733"/>
                  </a:lnTo>
                  <a:lnTo>
                    <a:pt x="300812" y="117233"/>
                  </a:lnTo>
                  <a:lnTo>
                    <a:pt x="324573" y="117233"/>
                  </a:lnTo>
                  <a:lnTo>
                    <a:pt x="324573" y="105968"/>
                  </a:lnTo>
                  <a:lnTo>
                    <a:pt x="294297" y="105968"/>
                  </a:lnTo>
                  <a:lnTo>
                    <a:pt x="290322" y="109080"/>
                  </a:lnTo>
                  <a:lnTo>
                    <a:pt x="288925" y="110223"/>
                  </a:lnTo>
                  <a:lnTo>
                    <a:pt x="288925" y="126733"/>
                  </a:lnTo>
                  <a:lnTo>
                    <a:pt x="268452" y="111810"/>
                  </a:lnTo>
                  <a:lnTo>
                    <a:pt x="260438" y="105968"/>
                  </a:lnTo>
                  <a:lnTo>
                    <a:pt x="234975" y="105968"/>
                  </a:lnTo>
                  <a:lnTo>
                    <a:pt x="196240" y="133870"/>
                  </a:lnTo>
                  <a:lnTo>
                    <a:pt x="196240" y="105968"/>
                  </a:lnTo>
                  <a:lnTo>
                    <a:pt x="184391" y="105968"/>
                  </a:lnTo>
                  <a:lnTo>
                    <a:pt x="184365" y="142811"/>
                  </a:lnTo>
                  <a:lnTo>
                    <a:pt x="156235" y="163169"/>
                  </a:lnTo>
                  <a:lnTo>
                    <a:pt x="138404" y="163169"/>
                  </a:lnTo>
                  <a:lnTo>
                    <a:pt x="138404" y="136461"/>
                  </a:lnTo>
                  <a:lnTo>
                    <a:pt x="134772" y="133870"/>
                  </a:lnTo>
                  <a:lnTo>
                    <a:pt x="132537" y="133870"/>
                  </a:lnTo>
                  <a:lnTo>
                    <a:pt x="130289" y="134010"/>
                  </a:lnTo>
                  <a:lnTo>
                    <a:pt x="126530" y="136829"/>
                  </a:lnTo>
                  <a:lnTo>
                    <a:pt x="126530" y="163169"/>
                  </a:lnTo>
                  <a:lnTo>
                    <a:pt x="94043" y="163169"/>
                  </a:lnTo>
                  <a:lnTo>
                    <a:pt x="94043" y="105968"/>
                  </a:lnTo>
                  <a:lnTo>
                    <a:pt x="82169" y="105968"/>
                  </a:lnTo>
                  <a:lnTo>
                    <a:pt x="82169" y="163169"/>
                  </a:lnTo>
                  <a:lnTo>
                    <a:pt x="36220" y="163169"/>
                  </a:lnTo>
                  <a:lnTo>
                    <a:pt x="36220" y="105968"/>
                  </a:lnTo>
                  <a:lnTo>
                    <a:pt x="24333" y="105968"/>
                  </a:lnTo>
                  <a:lnTo>
                    <a:pt x="24333" y="163169"/>
                  </a:lnTo>
                  <a:lnTo>
                    <a:pt x="9385" y="163169"/>
                  </a:lnTo>
                  <a:lnTo>
                    <a:pt x="6946" y="167157"/>
                  </a:lnTo>
                  <a:lnTo>
                    <a:pt x="7048" y="171386"/>
                  </a:lnTo>
                  <a:lnTo>
                    <a:pt x="9918" y="175056"/>
                  </a:lnTo>
                  <a:lnTo>
                    <a:pt x="139204" y="175056"/>
                  </a:lnTo>
                  <a:lnTo>
                    <a:pt x="133540" y="180124"/>
                  </a:lnTo>
                  <a:lnTo>
                    <a:pt x="124841" y="186042"/>
                  </a:lnTo>
                  <a:lnTo>
                    <a:pt x="116497" y="191820"/>
                  </a:lnTo>
                  <a:lnTo>
                    <a:pt x="111887" y="196456"/>
                  </a:lnTo>
                  <a:lnTo>
                    <a:pt x="110007" y="200863"/>
                  </a:lnTo>
                  <a:lnTo>
                    <a:pt x="113334" y="205803"/>
                  </a:lnTo>
                  <a:lnTo>
                    <a:pt x="118008" y="205016"/>
                  </a:lnTo>
                  <a:lnTo>
                    <a:pt x="122758" y="202717"/>
                  </a:lnTo>
                  <a:lnTo>
                    <a:pt x="128409" y="198361"/>
                  </a:lnTo>
                  <a:lnTo>
                    <a:pt x="134162" y="193814"/>
                  </a:lnTo>
                  <a:lnTo>
                    <a:pt x="139204" y="190893"/>
                  </a:lnTo>
                  <a:lnTo>
                    <a:pt x="139204" y="307340"/>
                  </a:lnTo>
                  <a:lnTo>
                    <a:pt x="117373" y="307340"/>
                  </a:lnTo>
                  <a:lnTo>
                    <a:pt x="114554" y="318363"/>
                  </a:lnTo>
                  <a:lnTo>
                    <a:pt x="115468" y="318363"/>
                  </a:lnTo>
                  <a:lnTo>
                    <a:pt x="123177" y="319252"/>
                  </a:lnTo>
                  <a:lnTo>
                    <a:pt x="371754" y="319252"/>
                  </a:lnTo>
                  <a:lnTo>
                    <a:pt x="381622" y="318363"/>
                  </a:lnTo>
                  <a:lnTo>
                    <a:pt x="378040" y="307340"/>
                  </a:lnTo>
                  <a:lnTo>
                    <a:pt x="356260" y="307340"/>
                  </a:lnTo>
                  <a:lnTo>
                    <a:pt x="356006" y="299110"/>
                  </a:lnTo>
                  <a:lnTo>
                    <a:pt x="356438" y="290093"/>
                  </a:lnTo>
                  <a:lnTo>
                    <a:pt x="356704" y="281178"/>
                  </a:lnTo>
                  <a:lnTo>
                    <a:pt x="355879" y="273253"/>
                  </a:lnTo>
                  <a:lnTo>
                    <a:pt x="354203" y="266065"/>
                  </a:lnTo>
                  <a:lnTo>
                    <a:pt x="344385" y="268947"/>
                  </a:lnTo>
                  <a:lnTo>
                    <a:pt x="344385" y="307340"/>
                  </a:lnTo>
                  <a:lnTo>
                    <a:pt x="282587" y="307340"/>
                  </a:lnTo>
                  <a:lnTo>
                    <a:pt x="282587" y="220992"/>
                  </a:lnTo>
                  <a:lnTo>
                    <a:pt x="282587" y="214985"/>
                  </a:lnTo>
                  <a:lnTo>
                    <a:pt x="277482" y="209715"/>
                  </a:lnTo>
                  <a:lnTo>
                    <a:pt x="275120" y="209397"/>
                  </a:lnTo>
                  <a:lnTo>
                    <a:pt x="273431" y="209169"/>
                  </a:lnTo>
                  <a:lnTo>
                    <a:pt x="270713" y="209219"/>
                  </a:lnTo>
                  <a:lnTo>
                    <a:pt x="270713" y="220992"/>
                  </a:lnTo>
                  <a:lnTo>
                    <a:pt x="270713" y="307340"/>
                  </a:lnTo>
                  <a:lnTo>
                    <a:pt x="224764" y="307340"/>
                  </a:lnTo>
                  <a:lnTo>
                    <a:pt x="224764" y="220992"/>
                  </a:lnTo>
                  <a:lnTo>
                    <a:pt x="270713" y="220992"/>
                  </a:lnTo>
                  <a:lnTo>
                    <a:pt x="270713" y="209219"/>
                  </a:lnTo>
                  <a:lnTo>
                    <a:pt x="261099" y="209397"/>
                  </a:lnTo>
                  <a:lnTo>
                    <a:pt x="254508" y="209169"/>
                  </a:lnTo>
                  <a:lnTo>
                    <a:pt x="255917" y="209169"/>
                  </a:lnTo>
                  <a:lnTo>
                    <a:pt x="235712" y="208610"/>
                  </a:lnTo>
                  <a:lnTo>
                    <a:pt x="221272" y="209169"/>
                  </a:lnTo>
                  <a:lnTo>
                    <a:pt x="222618" y="209169"/>
                  </a:lnTo>
                  <a:lnTo>
                    <a:pt x="218694" y="209550"/>
                  </a:lnTo>
                  <a:lnTo>
                    <a:pt x="212877" y="213868"/>
                  </a:lnTo>
                  <a:lnTo>
                    <a:pt x="212877" y="307340"/>
                  </a:lnTo>
                  <a:lnTo>
                    <a:pt x="151079" y="307340"/>
                  </a:lnTo>
                  <a:lnTo>
                    <a:pt x="151079" y="190893"/>
                  </a:lnTo>
                  <a:lnTo>
                    <a:pt x="151079" y="182575"/>
                  </a:lnTo>
                  <a:lnTo>
                    <a:pt x="152488" y="180581"/>
                  </a:lnTo>
                  <a:lnTo>
                    <a:pt x="217360" y="133870"/>
                  </a:lnTo>
                  <a:lnTo>
                    <a:pt x="247992" y="111810"/>
                  </a:lnTo>
                  <a:lnTo>
                    <a:pt x="343636" y="181152"/>
                  </a:lnTo>
                  <a:lnTo>
                    <a:pt x="344551" y="247370"/>
                  </a:lnTo>
                  <a:lnTo>
                    <a:pt x="346252" y="254977"/>
                  </a:lnTo>
                  <a:lnTo>
                    <a:pt x="356260" y="251396"/>
                  </a:lnTo>
                  <a:lnTo>
                    <a:pt x="356260" y="190893"/>
                  </a:lnTo>
                  <a:lnTo>
                    <a:pt x="361302" y="193814"/>
                  </a:lnTo>
                  <a:lnTo>
                    <a:pt x="367055" y="198361"/>
                  </a:lnTo>
                  <a:lnTo>
                    <a:pt x="372706" y="202717"/>
                  </a:lnTo>
                  <a:lnTo>
                    <a:pt x="377456" y="205016"/>
                  </a:lnTo>
                  <a:lnTo>
                    <a:pt x="383514" y="206044"/>
                  </a:lnTo>
                  <a:lnTo>
                    <a:pt x="386473" y="197967"/>
                  </a:lnTo>
                  <a:close/>
                </a:path>
              </a:pathLst>
            </a:custGeom>
            <a:solidFill>
              <a:srgbClr val="8CB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355787" y="3072799"/>
            <a:ext cx="1017269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r>
              <a:rPr sz="8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Housing Development: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88478" y="3477681"/>
            <a:ext cx="1765935" cy="579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ZA" sz="700" spc="-75" dirty="0">
                <a:solidFill>
                  <a:srgbClr val="FFFFFF"/>
                </a:solidFill>
                <a:latin typeface="Verdana"/>
                <a:cs typeface="Verdana"/>
              </a:rPr>
              <a:t>Minimum of 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120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planned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housing</a:t>
            </a:r>
            <a:r>
              <a:rPr lang="en-ZA" sz="700" spc="-10" dirty="0">
                <a:solidFill>
                  <a:srgbClr val="FFFFFF"/>
                </a:solidFill>
                <a:latin typeface="Verdana"/>
                <a:cs typeface="Verdana"/>
              </a:rPr>
              <a:t> opportunities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allocated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affordable</a:t>
            </a:r>
            <a:r>
              <a:rPr lang="en-ZA" sz="700" spc="-10" dirty="0">
                <a:solidFill>
                  <a:srgbClr val="FFFFFF"/>
                </a:solidFill>
                <a:latin typeface="Verdana"/>
                <a:cs typeface="Verdana"/>
              </a:rPr>
              <a:t> perpetual rental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housing,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requiring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innovative</a:t>
            </a:r>
            <a:r>
              <a:rPr sz="7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delivery</a:t>
            </a:r>
            <a:r>
              <a:rPr sz="7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mechanisms.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31500" y="3100849"/>
            <a:ext cx="72898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Mixed-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development: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65299" y="3483188"/>
            <a:ext cx="1473835" cy="463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Development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residential,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retail,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office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 space, </a:t>
            </a:r>
            <a:r>
              <a:rPr lang="en-ZA" sz="700" spc="-30" dirty="0" err="1">
                <a:solidFill>
                  <a:srgbClr val="FFFFFF"/>
                </a:solidFill>
                <a:latin typeface="Verdana"/>
                <a:cs typeface="Verdana"/>
              </a:rPr>
              <a:t>incorporatomg</a:t>
            </a:r>
            <a:r>
              <a:rPr lang="en-ZA" sz="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 heritage-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graded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Soils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Lab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building.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97899" y="3104202"/>
            <a:ext cx="71755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Infrastructure investment: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62205" y="3036609"/>
            <a:ext cx="8310245" cy="3189605"/>
            <a:chOff x="862205" y="3036609"/>
            <a:chExt cx="8310245" cy="3189605"/>
          </a:xfrm>
        </p:grpSpPr>
        <p:sp>
          <p:nvSpPr>
            <p:cNvPr id="65" name="object 65"/>
            <p:cNvSpPr/>
            <p:nvPr/>
          </p:nvSpPr>
          <p:spPr>
            <a:xfrm>
              <a:off x="6960903" y="3207788"/>
              <a:ext cx="385445" cy="199390"/>
            </a:xfrm>
            <a:custGeom>
              <a:avLst/>
              <a:gdLst/>
              <a:ahLst/>
              <a:cxnLst/>
              <a:rect l="l" t="t" r="r" b="b"/>
              <a:pathLst>
                <a:path w="385445" h="199389">
                  <a:moveTo>
                    <a:pt x="115372" y="38658"/>
                  </a:moveTo>
                  <a:lnTo>
                    <a:pt x="81154" y="45853"/>
                  </a:lnTo>
                  <a:lnTo>
                    <a:pt x="52826" y="65762"/>
                  </a:lnTo>
                  <a:lnTo>
                    <a:pt x="27635" y="91474"/>
                  </a:lnTo>
                  <a:lnTo>
                    <a:pt x="2825" y="116077"/>
                  </a:lnTo>
                  <a:lnTo>
                    <a:pt x="0" y="122588"/>
                  </a:lnTo>
                  <a:lnTo>
                    <a:pt x="1958" y="127871"/>
                  </a:lnTo>
                  <a:lnTo>
                    <a:pt x="6407" y="132413"/>
                  </a:lnTo>
                  <a:lnTo>
                    <a:pt x="11054" y="136702"/>
                  </a:lnTo>
                  <a:lnTo>
                    <a:pt x="21221" y="147622"/>
                  </a:lnTo>
                  <a:lnTo>
                    <a:pt x="52837" y="179946"/>
                  </a:lnTo>
                  <a:lnTo>
                    <a:pt x="74342" y="198729"/>
                  </a:lnTo>
                  <a:lnTo>
                    <a:pt x="74761" y="198729"/>
                  </a:lnTo>
                  <a:lnTo>
                    <a:pt x="76523" y="199072"/>
                  </a:lnTo>
                  <a:lnTo>
                    <a:pt x="78707" y="198729"/>
                  </a:lnTo>
                  <a:lnTo>
                    <a:pt x="80955" y="197942"/>
                  </a:lnTo>
                  <a:lnTo>
                    <a:pt x="92387" y="191414"/>
                  </a:lnTo>
                  <a:lnTo>
                    <a:pt x="100251" y="185610"/>
                  </a:lnTo>
                  <a:lnTo>
                    <a:pt x="77310" y="185610"/>
                  </a:lnTo>
                  <a:lnTo>
                    <a:pt x="13518" y="123012"/>
                  </a:lnTo>
                  <a:lnTo>
                    <a:pt x="47808" y="88582"/>
                  </a:lnTo>
                  <a:lnTo>
                    <a:pt x="52088" y="87566"/>
                  </a:lnTo>
                  <a:lnTo>
                    <a:pt x="67746" y="87566"/>
                  </a:lnTo>
                  <a:lnTo>
                    <a:pt x="58527" y="78016"/>
                  </a:lnTo>
                  <a:lnTo>
                    <a:pt x="70701" y="66190"/>
                  </a:lnTo>
                  <a:lnTo>
                    <a:pt x="84360" y="57543"/>
                  </a:lnTo>
                  <a:lnTo>
                    <a:pt x="99641" y="52402"/>
                  </a:lnTo>
                  <a:lnTo>
                    <a:pt x="116185" y="51130"/>
                  </a:lnTo>
                  <a:lnTo>
                    <a:pt x="228050" y="51130"/>
                  </a:lnTo>
                  <a:lnTo>
                    <a:pt x="115372" y="38658"/>
                  </a:lnTo>
                  <a:close/>
                </a:path>
                <a:path w="385445" h="199389">
                  <a:moveTo>
                    <a:pt x="67746" y="87566"/>
                  </a:moveTo>
                  <a:lnTo>
                    <a:pt x="52088" y="87566"/>
                  </a:lnTo>
                  <a:lnTo>
                    <a:pt x="119728" y="158013"/>
                  </a:lnTo>
                  <a:lnTo>
                    <a:pt x="77310" y="185610"/>
                  </a:lnTo>
                  <a:lnTo>
                    <a:pt x="100251" y="185610"/>
                  </a:lnTo>
                  <a:lnTo>
                    <a:pt x="106335" y="181119"/>
                  </a:lnTo>
                  <a:lnTo>
                    <a:pt x="119965" y="171297"/>
                  </a:lnTo>
                  <a:lnTo>
                    <a:pt x="130447" y="166192"/>
                  </a:lnTo>
                  <a:lnTo>
                    <a:pt x="254486" y="166192"/>
                  </a:lnTo>
                  <a:lnTo>
                    <a:pt x="265813" y="161837"/>
                  </a:lnTo>
                  <a:lnTo>
                    <a:pt x="273090" y="156700"/>
                  </a:lnTo>
                  <a:lnTo>
                    <a:pt x="233157" y="156700"/>
                  </a:lnTo>
                  <a:lnTo>
                    <a:pt x="213909" y="155924"/>
                  </a:lnTo>
                  <a:lnTo>
                    <a:pt x="195433" y="154825"/>
                  </a:lnTo>
                  <a:lnTo>
                    <a:pt x="171055" y="154825"/>
                  </a:lnTo>
                  <a:lnTo>
                    <a:pt x="148366" y="154373"/>
                  </a:lnTo>
                  <a:lnTo>
                    <a:pt x="147638" y="154373"/>
                  </a:lnTo>
                  <a:lnTo>
                    <a:pt x="131260" y="153365"/>
                  </a:lnTo>
                  <a:lnTo>
                    <a:pt x="67746" y="87566"/>
                  </a:lnTo>
                  <a:close/>
                </a:path>
                <a:path w="385445" h="199389">
                  <a:moveTo>
                    <a:pt x="254486" y="166192"/>
                  </a:moveTo>
                  <a:lnTo>
                    <a:pt x="155591" y="166192"/>
                  </a:lnTo>
                  <a:lnTo>
                    <a:pt x="176704" y="166903"/>
                  </a:lnTo>
                  <a:lnTo>
                    <a:pt x="199809" y="167949"/>
                  </a:lnTo>
                  <a:lnTo>
                    <a:pt x="222827" y="168681"/>
                  </a:lnTo>
                  <a:lnTo>
                    <a:pt x="238448" y="168681"/>
                  </a:lnTo>
                  <a:lnTo>
                    <a:pt x="252991" y="166766"/>
                  </a:lnTo>
                  <a:lnTo>
                    <a:pt x="254486" y="166192"/>
                  </a:lnTo>
                  <a:close/>
                </a:path>
                <a:path w="385445" h="199389">
                  <a:moveTo>
                    <a:pt x="375513" y="11695"/>
                  </a:moveTo>
                  <a:lnTo>
                    <a:pt x="352506" y="11695"/>
                  </a:lnTo>
                  <a:lnTo>
                    <a:pt x="365823" y="17938"/>
                  </a:lnTo>
                  <a:lnTo>
                    <a:pt x="371484" y="29895"/>
                  </a:lnTo>
                  <a:lnTo>
                    <a:pt x="372034" y="31205"/>
                  </a:lnTo>
                  <a:lnTo>
                    <a:pt x="367226" y="46735"/>
                  </a:lnTo>
                  <a:lnTo>
                    <a:pt x="342159" y="70792"/>
                  </a:lnTo>
                  <a:lnTo>
                    <a:pt x="317564" y="97031"/>
                  </a:lnTo>
                  <a:lnTo>
                    <a:pt x="293124" y="122815"/>
                  </a:lnTo>
                  <a:lnTo>
                    <a:pt x="267899" y="146164"/>
                  </a:lnTo>
                  <a:lnTo>
                    <a:pt x="251660" y="154373"/>
                  </a:lnTo>
                  <a:lnTo>
                    <a:pt x="233157" y="156700"/>
                  </a:lnTo>
                  <a:lnTo>
                    <a:pt x="273090" y="156700"/>
                  </a:lnTo>
                  <a:lnTo>
                    <a:pt x="279164" y="152412"/>
                  </a:lnTo>
                  <a:lnTo>
                    <a:pt x="303606" y="129427"/>
                  </a:lnTo>
                  <a:lnTo>
                    <a:pt x="351071" y="79608"/>
                  </a:lnTo>
                  <a:lnTo>
                    <a:pt x="375392" y="56159"/>
                  </a:lnTo>
                  <a:lnTo>
                    <a:pt x="379503" y="51130"/>
                  </a:lnTo>
                  <a:lnTo>
                    <a:pt x="383965" y="42608"/>
                  </a:lnTo>
                  <a:lnTo>
                    <a:pt x="384955" y="34442"/>
                  </a:lnTo>
                  <a:lnTo>
                    <a:pt x="384908" y="31205"/>
                  </a:lnTo>
                  <a:lnTo>
                    <a:pt x="384752" y="29895"/>
                  </a:lnTo>
                  <a:lnTo>
                    <a:pt x="380079" y="16493"/>
                  </a:lnTo>
                  <a:lnTo>
                    <a:pt x="375513" y="11695"/>
                  </a:lnTo>
                  <a:close/>
                </a:path>
                <a:path w="385445" h="199389">
                  <a:moveTo>
                    <a:pt x="228050" y="51130"/>
                  </a:moveTo>
                  <a:lnTo>
                    <a:pt x="117163" y="51130"/>
                  </a:lnTo>
                  <a:lnTo>
                    <a:pt x="148289" y="53589"/>
                  </a:lnTo>
                  <a:lnTo>
                    <a:pt x="180552" y="57743"/>
                  </a:lnTo>
                  <a:lnTo>
                    <a:pt x="212839" y="62236"/>
                  </a:lnTo>
                  <a:lnTo>
                    <a:pt x="244559" y="65762"/>
                  </a:lnTo>
                  <a:lnTo>
                    <a:pt x="249560" y="67513"/>
                  </a:lnTo>
                  <a:lnTo>
                    <a:pt x="254615" y="71602"/>
                  </a:lnTo>
                  <a:lnTo>
                    <a:pt x="256545" y="81191"/>
                  </a:lnTo>
                  <a:lnTo>
                    <a:pt x="257485" y="94449"/>
                  </a:lnTo>
                  <a:lnTo>
                    <a:pt x="252621" y="95884"/>
                  </a:lnTo>
                  <a:lnTo>
                    <a:pt x="154133" y="96138"/>
                  </a:lnTo>
                  <a:lnTo>
                    <a:pt x="146462" y="96316"/>
                  </a:lnTo>
                  <a:lnTo>
                    <a:pt x="143185" y="100876"/>
                  </a:lnTo>
                  <a:lnTo>
                    <a:pt x="147757" y="107505"/>
                  </a:lnTo>
                  <a:lnTo>
                    <a:pt x="254044" y="108559"/>
                  </a:lnTo>
                  <a:lnTo>
                    <a:pt x="262312" y="104264"/>
                  </a:lnTo>
                  <a:lnTo>
                    <a:pt x="266347" y="97031"/>
                  </a:lnTo>
                  <a:lnTo>
                    <a:pt x="268065" y="88582"/>
                  </a:lnTo>
                  <a:lnTo>
                    <a:pt x="269607" y="79608"/>
                  </a:lnTo>
                  <a:lnTo>
                    <a:pt x="269677" y="79197"/>
                  </a:lnTo>
                  <a:lnTo>
                    <a:pt x="282556" y="67513"/>
                  </a:lnTo>
                  <a:lnTo>
                    <a:pt x="263521" y="67513"/>
                  </a:lnTo>
                  <a:lnTo>
                    <a:pt x="263437" y="64127"/>
                  </a:lnTo>
                  <a:lnTo>
                    <a:pt x="263378" y="61747"/>
                  </a:lnTo>
                  <a:lnTo>
                    <a:pt x="267365" y="57543"/>
                  </a:lnTo>
                  <a:lnTo>
                    <a:pt x="250628" y="57543"/>
                  </a:lnTo>
                  <a:lnTo>
                    <a:pt x="248532" y="54940"/>
                  </a:lnTo>
                  <a:lnTo>
                    <a:pt x="251114" y="51752"/>
                  </a:lnTo>
                  <a:lnTo>
                    <a:pt x="233673" y="51752"/>
                  </a:lnTo>
                  <a:lnTo>
                    <a:pt x="228050" y="51130"/>
                  </a:lnTo>
                  <a:close/>
                </a:path>
                <a:path w="385445" h="199389">
                  <a:moveTo>
                    <a:pt x="350214" y="12420"/>
                  </a:moveTo>
                  <a:lnTo>
                    <a:pt x="321646" y="12420"/>
                  </a:lnTo>
                  <a:lnTo>
                    <a:pt x="322243" y="14871"/>
                  </a:lnTo>
                  <a:lnTo>
                    <a:pt x="263376" y="67513"/>
                  </a:lnTo>
                  <a:lnTo>
                    <a:pt x="282556" y="67513"/>
                  </a:lnTo>
                  <a:lnTo>
                    <a:pt x="286289" y="64127"/>
                  </a:lnTo>
                  <a:lnTo>
                    <a:pt x="302746" y="47542"/>
                  </a:lnTo>
                  <a:lnTo>
                    <a:pt x="319278" y="31205"/>
                  </a:lnTo>
                  <a:lnTo>
                    <a:pt x="336111" y="16878"/>
                  </a:lnTo>
                  <a:lnTo>
                    <a:pt x="350214" y="12420"/>
                  </a:lnTo>
                  <a:close/>
                </a:path>
                <a:path w="385445" h="199389">
                  <a:moveTo>
                    <a:pt x="303298" y="22415"/>
                  </a:moveTo>
                  <a:lnTo>
                    <a:pt x="283495" y="22415"/>
                  </a:lnTo>
                  <a:lnTo>
                    <a:pt x="254108" y="54940"/>
                  </a:lnTo>
                  <a:lnTo>
                    <a:pt x="250342" y="57543"/>
                  </a:lnTo>
                  <a:lnTo>
                    <a:pt x="267365" y="57543"/>
                  </a:lnTo>
                  <a:lnTo>
                    <a:pt x="289988" y="33693"/>
                  </a:lnTo>
                  <a:lnTo>
                    <a:pt x="303298" y="22415"/>
                  </a:lnTo>
                  <a:close/>
                </a:path>
                <a:path w="385445" h="199389">
                  <a:moveTo>
                    <a:pt x="295941" y="7137"/>
                  </a:moveTo>
                  <a:lnTo>
                    <a:pt x="292855" y="7302"/>
                  </a:lnTo>
                  <a:lnTo>
                    <a:pt x="275505" y="12940"/>
                  </a:lnTo>
                  <a:lnTo>
                    <a:pt x="260944" y="25003"/>
                  </a:lnTo>
                  <a:lnTo>
                    <a:pt x="247544" y="39327"/>
                  </a:lnTo>
                  <a:lnTo>
                    <a:pt x="233673" y="51752"/>
                  </a:lnTo>
                  <a:lnTo>
                    <a:pt x="251114" y="51752"/>
                  </a:lnTo>
                  <a:lnTo>
                    <a:pt x="251618" y="51130"/>
                  </a:lnTo>
                  <a:lnTo>
                    <a:pt x="256430" y="45697"/>
                  </a:lnTo>
                  <a:lnTo>
                    <a:pt x="262429" y="39547"/>
                  </a:lnTo>
                  <a:lnTo>
                    <a:pt x="268641" y="33560"/>
                  </a:lnTo>
                  <a:lnTo>
                    <a:pt x="274097" y="28613"/>
                  </a:lnTo>
                  <a:lnTo>
                    <a:pt x="276611" y="26415"/>
                  </a:lnTo>
                  <a:lnTo>
                    <a:pt x="280206" y="23126"/>
                  </a:lnTo>
                  <a:lnTo>
                    <a:pt x="283495" y="22415"/>
                  </a:lnTo>
                  <a:lnTo>
                    <a:pt x="303298" y="22415"/>
                  </a:lnTo>
                  <a:lnTo>
                    <a:pt x="304615" y="21299"/>
                  </a:lnTo>
                  <a:lnTo>
                    <a:pt x="321646" y="12420"/>
                  </a:lnTo>
                  <a:lnTo>
                    <a:pt x="350214" y="12420"/>
                  </a:lnTo>
                  <a:lnTo>
                    <a:pt x="352506" y="11695"/>
                  </a:lnTo>
                  <a:lnTo>
                    <a:pt x="375513" y="11695"/>
                  </a:lnTo>
                  <a:lnTo>
                    <a:pt x="372479" y="8508"/>
                  </a:lnTo>
                  <a:lnTo>
                    <a:pt x="299256" y="8508"/>
                  </a:lnTo>
                  <a:lnTo>
                    <a:pt x="295941" y="7137"/>
                  </a:lnTo>
                  <a:close/>
                </a:path>
                <a:path w="385445" h="199389">
                  <a:moveTo>
                    <a:pt x="333253" y="393"/>
                  </a:moveTo>
                  <a:lnTo>
                    <a:pt x="314205" y="393"/>
                  </a:lnTo>
                  <a:lnTo>
                    <a:pt x="307091" y="7721"/>
                  </a:lnTo>
                  <a:lnTo>
                    <a:pt x="299256" y="8508"/>
                  </a:lnTo>
                  <a:lnTo>
                    <a:pt x="372479" y="8508"/>
                  </a:lnTo>
                  <a:lnTo>
                    <a:pt x="370752" y="6694"/>
                  </a:lnTo>
                  <a:lnTo>
                    <a:pt x="358293" y="1022"/>
                  </a:lnTo>
                  <a:lnTo>
                    <a:pt x="334605" y="1022"/>
                  </a:lnTo>
                  <a:lnTo>
                    <a:pt x="333253" y="393"/>
                  </a:lnTo>
                  <a:close/>
                </a:path>
                <a:path w="385445" h="199389">
                  <a:moveTo>
                    <a:pt x="344226" y="0"/>
                  </a:moveTo>
                  <a:lnTo>
                    <a:pt x="334224" y="1022"/>
                  </a:lnTo>
                  <a:lnTo>
                    <a:pt x="358293" y="1022"/>
                  </a:lnTo>
                  <a:lnTo>
                    <a:pt x="344226" y="0"/>
                  </a:lnTo>
                  <a:close/>
                </a:path>
              </a:pathLst>
            </a:custGeom>
            <a:solidFill>
              <a:srgbClr val="8CB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9175" y="3077028"/>
              <a:ext cx="195784" cy="14945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024230" y="3036620"/>
              <a:ext cx="2148205" cy="358140"/>
            </a:xfrm>
            <a:custGeom>
              <a:avLst/>
              <a:gdLst/>
              <a:ahLst/>
              <a:cxnLst/>
              <a:rect l="l" t="t" r="r" b="b"/>
              <a:pathLst>
                <a:path w="2148204" h="358139">
                  <a:moveTo>
                    <a:pt x="31559" y="327571"/>
                  </a:moveTo>
                  <a:lnTo>
                    <a:pt x="29197" y="321119"/>
                  </a:lnTo>
                  <a:lnTo>
                    <a:pt x="26911" y="314820"/>
                  </a:lnTo>
                  <a:lnTo>
                    <a:pt x="21221" y="313575"/>
                  </a:lnTo>
                  <a:lnTo>
                    <a:pt x="21221" y="329666"/>
                  </a:lnTo>
                  <a:lnTo>
                    <a:pt x="11925" y="332473"/>
                  </a:lnTo>
                  <a:lnTo>
                    <a:pt x="9042" y="323913"/>
                  </a:lnTo>
                  <a:lnTo>
                    <a:pt x="19964" y="321119"/>
                  </a:lnTo>
                  <a:lnTo>
                    <a:pt x="21221" y="329666"/>
                  </a:lnTo>
                  <a:lnTo>
                    <a:pt x="21221" y="313575"/>
                  </a:lnTo>
                  <a:lnTo>
                    <a:pt x="11074" y="311353"/>
                  </a:lnTo>
                  <a:lnTo>
                    <a:pt x="3048" y="316649"/>
                  </a:lnTo>
                  <a:lnTo>
                    <a:pt x="0" y="325818"/>
                  </a:lnTo>
                  <a:lnTo>
                    <a:pt x="2044" y="335241"/>
                  </a:lnTo>
                  <a:lnTo>
                    <a:pt x="9258" y="341337"/>
                  </a:lnTo>
                  <a:lnTo>
                    <a:pt x="25501" y="339712"/>
                  </a:lnTo>
                  <a:lnTo>
                    <a:pt x="29121" y="332473"/>
                  </a:lnTo>
                  <a:lnTo>
                    <a:pt x="31559" y="327571"/>
                  </a:lnTo>
                  <a:close/>
                </a:path>
                <a:path w="2148204" h="358139">
                  <a:moveTo>
                    <a:pt x="2147900" y="58420"/>
                  </a:moveTo>
                  <a:lnTo>
                    <a:pt x="2132507" y="29921"/>
                  </a:lnTo>
                  <a:lnTo>
                    <a:pt x="2132507" y="48260"/>
                  </a:lnTo>
                  <a:lnTo>
                    <a:pt x="2123808" y="46990"/>
                  </a:lnTo>
                  <a:lnTo>
                    <a:pt x="2115413" y="46990"/>
                  </a:lnTo>
                  <a:lnTo>
                    <a:pt x="2107069" y="48260"/>
                  </a:lnTo>
                  <a:lnTo>
                    <a:pt x="2098548" y="50800"/>
                  </a:lnTo>
                  <a:lnTo>
                    <a:pt x="2087765" y="54610"/>
                  </a:lnTo>
                  <a:lnTo>
                    <a:pt x="2077885" y="62230"/>
                  </a:lnTo>
                  <a:lnTo>
                    <a:pt x="2068283" y="68580"/>
                  </a:lnTo>
                  <a:lnTo>
                    <a:pt x="2058327" y="74930"/>
                  </a:lnTo>
                  <a:lnTo>
                    <a:pt x="2043353" y="81280"/>
                  </a:lnTo>
                  <a:lnTo>
                    <a:pt x="2028532" y="82550"/>
                  </a:lnTo>
                  <a:lnTo>
                    <a:pt x="2015731" y="77470"/>
                  </a:lnTo>
                  <a:lnTo>
                    <a:pt x="2012175" y="72390"/>
                  </a:lnTo>
                  <a:lnTo>
                    <a:pt x="2011286" y="71120"/>
                  </a:lnTo>
                  <a:lnTo>
                    <a:pt x="2043226" y="48260"/>
                  </a:lnTo>
                  <a:lnTo>
                    <a:pt x="2056409" y="44450"/>
                  </a:lnTo>
                  <a:lnTo>
                    <a:pt x="2060206" y="40640"/>
                  </a:lnTo>
                  <a:lnTo>
                    <a:pt x="2058365" y="35560"/>
                  </a:lnTo>
                  <a:lnTo>
                    <a:pt x="2047976" y="35560"/>
                  </a:lnTo>
                  <a:lnTo>
                    <a:pt x="2037435" y="38100"/>
                  </a:lnTo>
                  <a:lnTo>
                    <a:pt x="2032584" y="39370"/>
                  </a:lnTo>
                  <a:lnTo>
                    <a:pt x="2024964" y="41910"/>
                  </a:lnTo>
                  <a:lnTo>
                    <a:pt x="2017610" y="45720"/>
                  </a:lnTo>
                  <a:lnTo>
                    <a:pt x="2010524" y="48260"/>
                  </a:lnTo>
                  <a:lnTo>
                    <a:pt x="2003729" y="53340"/>
                  </a:lnTo>
                  <a:lnTo>
                    <a:pt x="2005507" y="40640"/>
                  </a:lnTo>
                  <a:lnTo>
                    <a:pt x="2011972" y="30480"/>
                  </a:lnTo>
                  <a:lnTo>
                    <a:pt x="2021560" y="22860"/>
                  </a:lnTo>
                  <a:lnTo>
                    <a:pt x="2032749" y="16510"/>
                  </a:lnTo>
                  <a:lnTo>
                    <a:pt x="2052789" y="11430"/>
                  </a:lnTo>
                  <a:lnTo>
                    <a:pt x="2073783" y="11430"/>
                  </a:lnTo>
                  <a:lnTo>
                    <a:pt x="2112429" y="25400"/>
                  </a:lnTo>
                  <a:lnTo>
                    <a:pt x="2132507" y="48260"/>
                  </a:lnTo>
                  <a:lnTo>
                    <a:pt x="2132507" y="29921"/>
                  </a:lnTo>
                  <a:lnTo>
                    <a:pt x="2090229" y="3810"/>
                  </a:lnTo>
                  <a:lnTo>
                    <a:pt x="2078291" y="1270"/>
                  </a:lnTo>
                  <a:lnTo>
                    <a:pt x="2072322" y="0"/>
                  </a:lnTo>
                  <a:lnTo>
                    <a:pt x="2066886" y="0"/>
                  </a:lnTo>
                  <a:lnTo>
                    <a:pt x="2061006" y="1270"/>
                  </a:lnTo>
                  <a:lnTo>
                    <a:pt x="2055520" y="0"/>
                  </a:lnTo>
                  <a:lnTo>
                    <a:pt x="2007095" y="20320"/>
                  </a:lnTo>
                  <a:lnTo>
                    <a:pt x="1993201" y="53340"/>
                  </a:lnTo>
                  <a:lnTo>
                    <a:pt x="1993265" y="54610"/>
                  </a:lnTo>
                  <a:lnTo>
                    <a:pt x="1993328" y="55880"/>
                  </a:lnTo>
                  <a:lnTo>
                    <a:pt x="1994801" y="59690"/>
                  </a:lnTo>
                  <a:lnTo>
                    <a:pt x="1994319" y="62230"/>
                  </a:lnTo>
                  <a:lnTo>
                    <a:pt x="1986038" y="71120"/>
                  </a:lnTo>
                  <a:lnTo>
                    <a:pt x="1985200" y="71120"/>
                  </a:lnTo>
                  <a:lnTo>
                    <a:pt x="1976805" y="60960"/>
                  </a:lnTo>
                  <a:lnTo>
                    <a:pt x="1976831" y="53340"/>
                  </a:lnTo>
                  <a:lnTo>
                    <a:pt x="1976869" y="40640"/>
                  </a:lnTo>
                  <a:lnTo>
                    <a:pt x="1968220" y="24130"/>
                  </a:lnTo>
                  <a:lnTo>
                    <a:pt x="1967318" y="23368"/>
                  </a:lnTo>
                  <a:lnTo>
                    <a:pt x="1967318" y="53340"/>
                  </a:lnTo>
                  <a:lnTo>
                    <a:pt x="1961413" y="49530"/>
                  </a:lnTo>
                  <a:lnTo>
                    <a:pt x="1955253" y="45720"/>
                  </a:lnTo>
                  <a:lnTo>
                    <a:pt x="1948853" y="43180"/>
                  </a:lnTo>
                  <a:lnTo>
                    <a:pt x="1942274" y="40640"/>
                  </a:lnTo>
                  <a:lnTo>
                    <a:pt x="1937004" y="39370"/>
                  </a:lnTo>
                  <a:lnTo>
                    <a:pt x="1929650" y="36830"/>
                  </a:lnTo>
                  <a:lnTo>
                    <a:pt x="1922411" y="35560"/>
                  </a:lnTo>
                  <a:lnTo>
                    <a:pt x="1912708" y="35560"/>
                  </a:lnTo>
                  <a:lnTo>
                    <a:pt x="1910930" y="41910"/>
                  </a:lnTo>
                  <a:lnTo>
                    <a:pt x="1918373" y="46990"/>
                  </a:lnTo>
                  <a:lnTo>
                    <a:pt x="1930031" y="48260"/>
                  </a:lnTo>
                  <a:lnTo>
                    <a:pt x="1934425" y="49530"/>
                  </a:lnTo>
                  <a:lnTo>
                    <a:pt x="1950466" y="54610"/>
                  </a:lnTo>
                  <a:lnTo>
                    <a:pt x="1957933" y="59690"/>
                  </a:lnTo>
                  <a:lnTo>
                    <a:pt x="1964410" y="64770"/>
                  </a:lnTo>
                  <a:lnTo>
                    <a:pt x="1957755" y="76200"/>
                  </a:lnTo>
                  <a:lnTo>
                    <a:pt x="1948599" y="81280"/>
                  </a:lnTo>
                  <a:lnTo>
                    <a:pt x="1937435" y="82550"/>
                  </a:lnTo>
                  <a:lnTo>
                    <a:pt x="1924786" y="80010"/>
                  </a:lnTo>
                  <a:lnTo>
                    <a:pt x="1907565" y="72390"/>
                  </a:lnTo>
                  <a:lnTo>
                    <a:pt x="1891639" y="60960"/>
                  </a:lnTo>
                  <a:lnTo>
                    <a:pt x="1887486" y="58420"/>
                  </a:lnTo>
                  <a:lnTo>
                    <a:pt x="1875015" y="50800"/>
                  </a:lnTo>
                  <a:lnTo>
                    <a:pt x="1862137" y="48260"/>
                  </a:lnTo>
                  <a:lnTo>
                    <a:pt x="1855698" y="46990"/>
                  </a:lnTo>
                  <a:lnTo>
                    <a:pt x="1849970" y="46990"/>
                  </a:lnTo>
                  <a:lnTo>
                    <a:pt x="1844230" y="48260"/>
                  </a:lnTo>
                  <a:lnTo>
                    <a:pt x="1838540" y="48260"/>
                  </a:lnTo>
                  <a:lnTo>
                    <a:pt x="1854644" y="29210"/>
                  </a:lnTo>
                  <a:lnTo>
                    <a:pt x="1875853" y="16510"/>
                  </a:lnTo>
                  <a:lnTo>
                    <a:pt x="1900110" y="11430"/>
                  </a:lnTo>
                  <a:lnTo>
                    <a:pt x="1925345" y="12700"/>
                  </a:lnTo>
                  <a:lnTo>
                    <a:pt x="1940483" y="17780"/>
                  </a:lnTo>
                  <a:lnTo>
                    <a:pt x="1954491" y="25400"/>
                  </a:lnTo>
                  <a:lnTo>
                    <a:pt x="1964410" y="36830"/>
                  </a:lnTo>
                  <a:lnTo>
                    <a:pt x="1967318" y="53340"/>
                  </a:lnTo>
                  <a:lnTo>
                    <a:pt x="1967318" y="23368"/>
                  </a:lnTo>
                  <a:lnTo>
                    <a:pt x="1953298" y="11430"/>
                  </a:lnTo>
                  <a:lnTo>
                    <a:pt x="1934578" y="3810"/>
                  </a:lnTo>
                  <a:lnTo>
                    <a:pt x="1915528" y="0"/>
                  </a:lnTo>
                  <a:lnTo>
                    <a:pt x="1898726" y="0"/>
                  </a:lnTo>
                  <a:lnTo>
                    <a:pt x="1856117" y="15240"/>
                  </a:lnTo>
                  <a:lnTo>
                    <a:pt x="1826729" y="48260"/>
                  </a:lnTo>
                  <a:lnTo>
                    <a:pt x="1824850" y="53340"/>
                  </a:lnTo>
                  <a:lnTo>
                    <a:pt x="1819694" y="63500"/>
                  </a:lnTo>
                  <a:lnTo>
                    <a:pt x="1831682" y="63500"/>
                  </a:lnTo>
                  <a:lnTo>
                    <a:pt x="1841601" y="58420"/>
                  </a:lnTo>
                  <a:lnTo>
                    <a:pt x="1864664" y="58420"/>
                  </a:lnTo>
                  <a:lnTo>
                    <a:pt x="1879498" y="64770"/>
                  </a:lnTo>
                  <a:lnTo>
                    <a:pt x="1893201" y="74930"/>
                  </a:lnTo>
                  <a:lnTo>
                    <a:pt x="1907819" y="83820"/>
                  </a:lnTo>
                  <a:lnTo>
                    <a:pt x="1925967" y="91440"/>
                  </a:lnTo>
                  <a:lnTo>
                    <a:pt x="1943823" y="93980"/>
                  </a:lnTo>
                  <a:lnTo>
                    <a:pt x="1959876" y="87630"/>
                  </a:lnTo>
                  <a:lnTo>
                    <a:pt x="1964105" y="82550"/>
                  </a:lnTo>
                  <a:lnTo>
                    <a:pt x="1972576" y="72390"/>
                  </a:lnTo>
                  <a:lnTo>
                    <a:pt x="1980476" y="82550"/>
                  </a:lnTo>
                  <a:lnTo>
                    <a:pt x="1980501" y="87630"/>
                  </a:lnTo>
                  <a:lnTo>
                    <a:pt x="1980628" y="110490"/>
                  </a:lnTo>
                  <a:lnTo>
                    <a:pt x="1933079" y="125730"/>
                  </a:lnTo>
                  <a:lnTo>
                    <a:pt x="1929117" y="128270"/>
                  </a:lnTo>
                  <a:lnTo>
                    <a:pt x="1919312" y="133350"/>
                  </a:lnTo>
                  <a:lnTo>
                    <a:pt x="1928355" y="143510"/>
                  </a:lnTo>
                  <a:lnTo>
                    <a:pt x="1937448" y="134620"/>
                  </a:lnTo>
                  <a:lnTo>
                    <a:pt x="1941652" y="132080"/>
                  </a:lnTo>
                  <a:lnTo>
                    <a:pt x="1978253" y="121920"/>
                  </a:lnTo>
                  <a:lnTo>
                    <a:pt x="2014842" y="125730"/>
                  </a:lnTo>
                  <a:lnTo>
                    <a:pt x="2046528" y="144780"/>
                  </a:lnTo>
                  <a:lnTo>
                    <a:pt x="2068449" y="176530"/>
                  </a:lnTo>
                  <a:lnTo>
                    <a:pt x="2074557" y="199390"/>
                  </a:lnTo>
                  <a:lnTo>
                    <a:pt x="2074672" y="222250"/>
                  </a:lnTo>
                  <a:lnTo>
                    <a:pt x="2068906" y="243840"/>
                  </a:lnTo>
                  <a:lnTo>
                    <a:pt x="2057412" y="265430"/>
                  </a:lnTo>
                  <a:lnTo>
                    <a:pt x="1999869" y="287020"/>
                  </a:lnTo>
                  <a:lnTo>
                    <a:pt x="1999678" y="284480"/>
                  </a:lnTo>
                  <a:lnTo>
                    <a:pt x="1999589" y="283210"/>
                  </a:lnTo>
                  <a:lnTo>
                    <a:pt x="1999500" y="281940"/>
                  </a:lnTo>
                  <a:lnTo>
                    <a:pt x="1999411" y="280670"/>
                  </a:lnTo>
                  <a:lnTo>
                    <a:pt x="1998281" y="274320"/>
                  </a:lnTo>
                  <a:lnTo>
                    <a:pt x="1996440" y="267970"/>
                  </a:lnTo>
                  <a:lnTo>
                    <a:pt x="1993925" y="261620"/>
                  </a:lnTo>
                  <a:lnTo>
                    <a:pt x="2009013" y="252730"/>
                  </a:lnTo>
                  <a:lnTo>
                    <a:pt x="2016112" y="237490"/>
                  </a:lnTo>
                  <a:lnTo>
                    <a:pt x="2013978" y="220980"/>
                  </a:lnTo>
                  <a:lnTo>
                    <a:pt x="2008263" y="214630"/>
                  </a:lnTo>
                  <a:lnTo>
                    <a:pt x="2005990" y="212115"/>
                  </a:lnTo>
                  <a:lnTo>
                    <a:pt x="2005990" y="233680"/>
                  </a:lnTo>
                  <a:lnTo>
                    <a:pt x="2001939" y="245110"/>
                  </a:lnTo>
                  <a:lnTo>
                    <a:pt x="1991118" y="252730"/>
                  </a:lnTo>
                  <a:lnTo>
                    <a:pt x="1991118" y="247650"/>
                  </a:lnTo>
                  <a:lnTo>
                    <a:pt x="1991118" y="214630"/>
                  </a:lnTo>
                  <a:lnTo>
                    <a:pt x="2002612" y="222250"/>
                  </a:lnTo>
                  <a:lnTo>
                    <a:pt x="2005990" y="233680"/>
                  </a:lnTo>
                  <a:lnTo>
                    <a:pt x="2005990" y="212115"/>
                  </a:lnTo>
                  <a:lnTo>
                    <a:pt x="2001393" y="207010"/>
                  </a:lnTo>
                  <a:lnTo>
                    <a:pt x="1998103" y="205740"/>
                  </a:lnTo>
                  <a:lnTo>
                    <a:pt x="1993963" y="205740"/>
                  </a:lnTo>
                  <a:lnTo>
                    <a:pt x="1991118" y="203200"/>
                  </a:lnTo>
                  <a:lnTo>
                    <a:pt x="1991118" y="198120"/>
                  </a:lnTo>
                  <a:lnTo>
                    <a:pt x="1991118" y="168910"/>
                  </a:lnTo>
                  <a:lnTo>
                    <a:pt x="1996617" y="167640"/>
                  </a:lnTo>
                  <a:lnTo>
                    <a:pt x="2003628" y="177800"/>
                  </a:lnTo>
                  <a:lnTo>
                    <a:pt x="2008238" y="172720"/>
                  </a:lnTo>
                  <a:lnTo>
                    <a:pt x="2009533" y="167640"/>
                  </a:lnTo>
                  <a:lnTo>
                    <a:pt x="2004669" y="162560"/>
                  </a:lnTo>
                  <a:lnTo>
                    <a:pt x="1997379" y="160020"/>
                  </a:lnTo>
                  <a:lnTo>
                    <a:pt x="1991423" y="157480"/>
                  </a:lnTo>
                  <a:lnTo>
                    <a:pt x="1990813" y="152400"/>
                  </a:lnTo>
                  <a:lnTo>
                    <a:pt x="1992591" y="143510"/>
                  </a:lnTo>
                  <a:lnTo>
                    <a:pt x="1978329" y="146050"/>
                  </a:lnTo>
                  <a:lnTo>
                    <a:pt x="1981568" y="153670"/>
                  </a:lnTo>
                  <a:lnTo>
                    <a:pt x="1980628" y="156489"/>
                  </a:lnTo>
                  <a:lnTo>
                    <a:pt x="1980628" y="168910"/>
                  </a:lnTo>
                  <a:lnTo>
                    <a:pt x="1980628" y="198120"/>
                  </a:lnTo>
                  <a:lnTo>
                    <a:pt x="1970963" y="193040"/>
                  </a:lnTo>
                  <a:lnTo>
                    <a:pt x="1967953" y="184150"/>
                  </a:lnTo>
                  <a:lnTo>
                    <a:pt x="1971281" y="175260"/>
                  </a:lnTo>
                  <a:lnTo>
                    <a:pt x="1980628" y="168910"/>
                  </a:lnTo>
                  <a:lnTo>
                    <a:pt x="1980628" y="156489"/>
                  </a:lnTo>
                  <a:lnTo>
                    <a:pt x="1980298" y="157480"/>
                  </a:lnTo>
                  <a:lnTo>
                    <a:pt x="1970354" y="161290"/>
                  </a:lnTo>
                  <a:lnTo>
                    <a:pt x="1962823" y="168910"/>
                  </a:lnTo>
                  <a:lnTo>
                    <a:pt x="1958352" y="177800"/>
                  </a:lnTo>
                  <a:lnTo>
                    <a:pt x="1957603" y="187960"/>
                  </a:lnTo>
                  <a:lnTo>
                    <a:pt x="1960333" y="196850"/>
                  </a:lnTo>
                  <a:lnTo>
                    <a:pt x="1965718" y="201930"/>
                  </a:lnTo>
                  <a:lnTo>
                    <a:pt x="1972792" y="207010"/>
                  </a:lnTo>
                  <a:lnTo>
                    <a:pt x="1980628" y="210820"/>
                  </a:lnTo>
                  <a:lnTo>
                    <a:pt x="1980628" y="246380"/>
                  </a:lnTo>
                  <a:lnTo>
                    <a:pt x="1979549" y="247650"/>
                  </a:lnTo>
                  <a:lnTo>
                    <a:pt x="1979104" y="246380"/>
                  </a:lnTo>
                  <a:lnTo>
                    <a:pt x="1978317" y="246380"/>
                  </a:lnTo>
                  <a:lnTo>
                    <a:pt x="1972411" y="242570"/>
                  </a:lnTo>
                  <a:lnTo>
                    <a:pt x="1960524" y="233680"/>
                  </a:lnTo>
                  <a:lnTo>
                    <a:pt x="1954491" y="231140"/>
                  </a:lnTo>
                  <a:lnTo>
                    <a:pt x="1940725" y="223520"/>
                  </a:lnTo>
                  <a:lnTo>
                    <a:pt x="1926170" y="219710"/>
                  </a:lnTo>
                  <a:lnTo>
                    <a:pt x="1918652" y="218440"/>
                  </a:lnTo>
                  <a:lnTo>
                    <a:pt x="1911121" y="217170"/>
                  </a:lnTo>
                  <a:lnTo>
                    <a:pt x="1895932" y="218440"/>
                  </a:lnTo>
                  <a:lnTo>
                    <a:pt x="1896021" y="204470"/>
                  </a:lnTo>
                  <a:lnTo>
                    <a:pt x="1906765" y="167640"/>
                  </a:lnTo>
                  <a:lnTo>
                    <a:pt x="1916595" y="153670"/>
                  </a:lnTo>
                  <a:lnTo>
                    <a:pt x="1917192" y="147320"/>
                  </a:lnTo>
                  <a:lnTo>
                    <a:pt x="1911807" y="144780"/>
                  </a:lnTo>
                  <a:lnTo>
                    <a:pt x="1907806" y="147320"/>
                  </a:lnTo>
                  <a:lnTo>
                    <a:pt x="1899526" y="158750"/>
                  </a:lnTo>
                  <a:lnTo>
                    <a:pt x="1892579" y="173990"/>
                  </a:lnTo>
                  <a:lnTo>
                    <a:pt x="1887651" y="190500"/>
                  </a:lnTo>
                  <a:lnTo>
                    <a:pt x="1885403" y="203200"/>
                  </a:lnTo>
                  <a:lnTo>
                    <a:pt x="1885327" y="204470"/>
                  </a:lnTo>
                  <a:lnTo>
                    <a:pt x="1885251" y="205740"/>
                  </a:lnTo>
                  <a:lnTo>
                    <a:pt x="1885175" y="207010"/>
                  </a:lnTo>
                  <a:lnTo>
                    <a:pt x="1885111" y="208280"/>
                  </a:lnTo>
                  <a:lnTo>
                    <a:pt x="1886191" y="214630"/>
                  </a:lnTo>
                  <a:lnTo>
                    <a:pt x="1885289" y="219710"/>
                  </a:lnTo>
                  <a:lnTo>
                    <a:pt x="1885086" y="220980"/>
                  </a:lnTo>
                  <a:lnTo>
                    <a:pt x="1884324" y="220980"/>
                  </a:lnTo>
                  <a:lnTo>
                    <a:pt x="1866531" y="227330"/>
                  </a:lnTo>
                  <a:lnTo>
                    <a:pt x="1867776" y="218440"/>
                  </a:lnTo>
                  <a:lnTo>
                    <a:pt x="1861273" y="210820"/>
                  </a:lnTo>
                  <a:lnTo>
                    <a:pt x="1852168" y="210820"/>
                  </a:lnTo>
                  <a:lnTo>
                    <a:pt x="1838972" y="209550"/>
                  </a:lnTo>
                  <a:lnTo>
                    <a:pt x="1825320" y="210820"/>
                  </a:lnTo>
                  <a:lnTo>
                    <a:pt x="1791906" y="210820"/>
                  </a:lnTo>
                  <a:lnTo>
                    <a:pt x="1789874" y="218440"/>
                  </a:lnTo>
                  <a:lnTo>
                    <a:pt x="1795614" y="220980"/>
                  </a:lnTo>
                  <a:lnTo>
                    <a:pt x="1853692" y="220980"/>
                  </a:lnTo>
                  <a:lnTo>
                    <a:pt x="1856092" y="222250"/>
                  </a:lnTo>
                  <a:lnTo>
                    <a:pt x="1856054" y="227330"/>
                  </a:lnTo>
                  <a:lnTo>
                    <a:pt x="1855927" y="261620"/>
                  </a:lnTo>
                  <a:lnTo>
                    <a:pt x="1855800" y="294640"/>
                  </a:lnTo>
                  <a:lnTo>
                    <a:pt x="1855685" y="328930"/>
                  </a:lnTo>
                  <a:lnTo>
                    <a:pt x="1855038" y="330200"/>
                  </a:lnTo>
                  <a:lnTo>
                    <a:pt x="1852917" y="330200"/>
                  </a:lnTo>
                  <a:lnTo>
                    <a:pt x="1839468" y="331470"/>
                  </a:lnTo>
                  <a:lnTo>
                    <a:pt x="1825155" y="331470"/>
                  </a:lnTo>
                  <a:lnTo>
                    <a:pt x="1810753" y="330200"/>
                  </a:lnTo>
                  <a:lnTo>
                    <a:pt x="1797050" y="331470"/>
                  </a:lnTo>
                  <a:lnTo>
                    <a:pt x="1791589" y="331470"/>
                  </a:lnTo>
                  <a:lnTo>
                    <a:pt x="1790369" y="340360"/>
                  </a:lnTo>
                  <a:lnTo>
                    <a:pt x="1795640" y="341630"/>
                  </a:lnTo>
                  <a:lnTo>
                    <a:pt x="1856219" y="341630"/>
                  </a:lnTo>
                  <a:lnTo>
                    <a:pt x="1863610" y="339090"/>
                  </a:lnTo>
                  <a:lnTo>
                    <a:pt x="1867484" y="332740"/>
                  </a:lnTo>
                  <a:lnTo>
                    <a:pt x="1866531" y="325120"/>
                  </a:lnTo>
                  <a:lnTo>
                    <a:pt x="1890966" y="330200"/>
                  </a:lnTo>
                  <a:lnTo>
                    <a:pt x="1913229" y="342900"/>
                  </a:lnTo>
                  <a:lnTo>
                    <a:pt x="1935670" y="354330"/>
                  </a:lnTo>
                  <a:lnTo>
                    <a:pt x="1960664" y="358140"/>
                  </a:lnTo>
                  <a:lnTo>
                    <a:pt x="1978152" y="354330"/>
                  </a:lnTo>
                  <a:lnTo>
                    <a:pt x="1994217" y="347980"/>
                  </a:lnTo>
                  <a:lnTo>
                    <a:pt x="2000643" y="345440"/>
                  </a:lnTo>
                  <a:lnTo>
                    <a:pt x="2023071" y="335280"/>
                  </a:lnTo>
                  <a:lnTo>
                    <a:pt x="2040369" y="326390"/>
                  </a:lnTo>
                  <a:lnTo>
                    <a:pt x="2044166" y="325120"/>
                  </a:lnTo>
                  <a:lnTo>
                    <a:pt x="2050237" y="322580"/>
                  </a:lnTo>
                  <a:lnTo>
                    <a:pt x="2045017" y="313690"/>
                  </a:lnTo>
                  <a:lnTo>
                    <a:pt x="2042795" y="314960"/>
                  </a:lnTo>
                  <a:lnTo>
                    <a:pt x="2039924" y="314960"/>
                  </a:lnTo>
                  <a:lnTo>
                    <a:pt x="2027631" y="320040"/>
                  </a:lnTo>
                  <a:lnTo>
                    <a:pt x="2003196" y="332740"/>
                  </a:lnTo>
                  <a:lnTo>
                    <a:pt x="1984717" y="340360"/>
                  </a:lnTo>
                  <a:lnTo>
                    <a:pt x="1965363" y="347980"/>
                  </a:lnTo>
                  <a:lnTo>
                    <a:pt x="1939696" y="344170"/>
                  </a:lnTo>
                  <a:lnTo>
                    <a:pt x="1904149" y="325120"/>
                  </a:lnTo>
                  <a:lnTo>
                    <a:pt x="1892300" y="318770"/>
                  </a:lnTo>
                  <a:lnTo>
                    <a:pt x="1866531" y="313690"/>
                  </a:lnTo>
                  <a:lnTo>
                    <a:pt x="1866646" y="240030"/>
                  </a:lnTo>
                  <a:lnTo>
                    <a:pt x="1866836" y="238760"/>
                  </a:lnTo>
                  <a:lnTo>
                    <a:pt x="1867522" y="238760"/>
                  </a:lnTo>
                  <a:lnTo>
                    <a:pt x="1871408" y="236220"/>
                  </a:lnTo>
                  <a:lnTo>
                    <a:pt x="1881670" y="232410"/>
                  </a:lnTo>
                  <a:lnTo>
                    <a:pt x="1885772" y="231140"/>
                  </a:lnTo>
                  <a:lnTo>
                    <a:pt x="1905406" y="227330"/>
                  </a:lnTo>
                  <a:lnTo>
                    <a:pt x="1923745" y="229870"/>
                  </a:lnTo>
                  <a:lnTo>
                    <a:pt x="1941296" y="236220"/>
                  </a:lnTo>
                  <a:lnTo>
                    <a:pt x="1958594" y="245110"/>
                  </a:lnTo>
                  <a:lnTo>
                    <a:pt x="1964524" y="248920"/>
                  </a:lnTo>
                  <a:lnTo>
                    <a:pt x="1971141" y="254000"/>
                  </a:lnTo>
                  <a:lnTo>
                    <a:pt x="1977339" y="257810"/>
                  </a:lnTo>
                  <a:lnTo>
                    <a:pt x="1982025" y="262890"/>
                  </a:lnTo>
                  <a:lnTo>
                    <a:pt x="1988108" y="276860"/>
                  </a:lnTo>
                  <a:lnTo>
                    <a:pt x="1988185" y="290830"/>
                  </a:lnTo>
                  <a:lnTo>
                    <a:pt x="1981174" y="299720"/>
                  </a:lnTo>
                  <a:lnTo>
                    <a:pt x="1966010" y="298450"/>
                  </a:lnTo>
                  <a:lnTo>
                    <a:pt x="1919198" y="267970"/>
                  </a:lnTo>
                  <a:lnTo>
                    <a:pt x="1912620" y="264160"/>
                  </a:lnTo>
                  <a:lnTo>
                    <a:pt x="1908187" y="273050"/>
                  </a:lnTo>
                  <a:lnTo>
                    <a:pt x="1914182" y="276860"/>
                  </a:lnTo>
                  <a:lnTo>
                    <a:pt x="1947506" y="299720"/>
                  </a:lnTo>
                  <a:lnTo>
                    <a:pt x="1958708" y="306070"/>
                  </a:lnTo>
                  <a:lnTo>
                    <a:pt x="1969503" y="311150"/>
                  </a:lnTo>
                  <a:lnTo>
                    <a:pt x="1979688" y="311150"/>
                  </a:lnTo>
                  <a:lnTo>
                    <a:pt x="1989010" y="307340"/>
                  </a:lnTo>
                  <a:lnTo>
                    <a:pt x="1997240" y="299720"/>
                  </a:lnTo>
                  <a:lnTo>
                    <a:pt x="2029345" y="287020"/>
                  </a:lnTo>
                  <a:lnTo>
                    <a:pt x="2074240" y="269240"/>
                  </a:lnTo>
                  <a:lnTo>
                    <a:pt x="2081009" y="266700"/>
                  </a:lnTo>
                  <a:lnTo>
                    <a:pt x="2088362" y="265430"/>
                  </a:lnTo>
                  <a:lnTo>
                    <a:pt x="2095322" y="265430"/>
                  </a:lnTo>
                  <a:lnTo>
                    <a:pt x="2100897" y="270510"/>
                  </a:lnTo>
                  <a:lnTo>
                    <a:pt x="2102599" y="276860"/>
                  </a:lnTo>
                  <a:lnTo>
                    <a:pt x="2100643" y="281940"/>
                  </a:lnTo>
                  <a:lnTo>
                    <a:pt x="2096376" y="287020"/>
                  </a:lnTo>
                  <a:lnTo>
                    <a:pt x="2091131" y="290830"/>
                  </a:lnTo>
                  <a:lnTo>
                    <a:pt x="2083409" y="294640"/>
                  </a:lnTo>
                  <a:lnTo>
                    <a:pt x="2067433" y="302260"/>
                  </a:lnTo>
                  <a:lnTo>
                    <a:pt x="2059749" y="306070"/>
                  </a:lnTo>
                  <a:lnTo>
                    <a:pt x="2056142" y="309880"/>
                  </a:lnTo>
                  <a:lnTo>
                    <a:pt x="2059355" y="316230"/>
                  </a:lnTo>
                  <a:lnTo>
                    <a:pt x="2064956" y="314960"/>
                  </a:lnTo>
                  <a:lnTo>
                    <a:pt x="2072906" y="311150"/>
                  </a:lnTo>
                  <a:lnTo>
                    <a:pt x="2089302" y="303530"/>
                  </a:lnTo>
                  <a:lnTo>
                    <a:pt x="2097062" y="299720"/>
                  </a:lnTo>
                  <a:lnTo>
                    <a:pt x="2111972" y="283210"/>
                  </a:lnTo>
                  <a:lnTo>
                    <a:pt x="2110892" y="270510"/>
                  </a:lnTo>
                  <a:lnTo>
                    <a:pt x="2110778" y="269240"/>
                  </a:lnTo>
                  <a:lnTo>
                    <a:pt x="2110663" y="267970"/>
                  </a:lnTo>
                  <a:lnTo>
                    <a:pt x="2110562" y="266700"/>
                  </a:lnTo>
                  <a:lnTo>
                    <a:pt x="2110448" y="265430"/>
                  </a:lnTo>
                  <a:lnTo>
                    <a:pt x="2100033" y="257810"/>
                  </a:lnTo>
                  <a:lnTo>
                    <a:pt x="2096566" y="255270"/>
                  </a:lnTo>
                  <a:lnTo>
                    <a:pt x="2074418" y="257810"/>
                  </a:lnTo>
                  <a:lnTo>
                    <a:pt x="2079345" y="246380"/>
                  </a:lnTo>
                  <a:lnTo>
                    <a:pt x="2083028" y="234950"/>
                  </a:lnTo>
                  <a:lnTo>
                    <a:pt x="2085314" y="222250"/>
                  </a:lnTo>
                  <a:lnTo>
                    <a:pt x="2086051" y="210820"/>
                  </a:lnTo>
                  <a:lnTo>
                    <a:pt x="2078405" y="172720"/>
                  </a:lnTo>
                  <a:lnTo>
                    <a:pt x="2058073" y="142240"/>
                  </a:lnTo>
                  <a:lnTo>
                    <a:pt x="2029764" y="121920"/>
                  </a:lnTo>
                  <a:lnTo>
                    <a:pt x="2027999" y="120650"/>
                  </a:lnTo>
                  <a:lnTo>
                    <a:pt x="1991118" y="110490"/>
                  </a:lnTo>
                  <a:lnTo>
                    <a:pt x="1991233" y="87630"/>
                  </a:lnTo>
                  <a:lnTo>
                    <a:pt x="1991271" y="82550"/>
                  </a:lnTo>
                  <a:lnTo>
                    <a:pt x="1998472" y="72390"/>
                  </a:lnTo>
                  <a:lnTo>
                    <a:pt x="2010359" y="86360"/>
                  </a:lnTo>
                  <a:lnTo>
                    <a:pt x="2025370" y="92710"/>
                  </a:lnTo>
                  <a:lnTo>
                    <a:pt x="2042248" y="92710"/>
                  </a:lnTo>
                  <a:lnTo>
                    <a:pt x="2059749" y="86360"/>
                  </a:lnTo>
                  <a:lnTo>
                    <a:pt x="2066074" y="82550"/>
                  </a:lnTo>
                  <a:lnTo>
                    <a:pt x="2076627" y="76200"/>
                  </a:lnTo>
                  <a:lnTo>
                    <a:pt x="2091601" y="64770"/>
                  </a:lnTo>
                  <a:lnTo>
                    <a:pt x="2107958" y="58420"/>
                  </a:lnTo>
                  <a:lnTo>
                    <a:pt x="2129015" y="58420"/>
                  </a:lnTo>
                  <a:lnTo>
                    <a:pt x="2134006" y="60960"/>
                  </a:lnTo>
                  <a:lnTo>
                    <a:pt x="2139988" y="62230"/>
                  </a:lnTo>
                  <a:lnTo>
                    <a:pt x="2145207" y="62230"/>
                  </a:lnTo>
                  <a:lnTo>
                    <a:pt x="2147900" y="58420"/>
                  </a:lnTo>
                  <a:close/>
                </a:path>
              </a:pathLst>
            </a:custGeom>
            <a:solidFill>
              <a:srgbClr val="8CB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070" y="5468734"/>
              <a:ext cx="898448" cy="75149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62205" y="5462863"/>
              <a:ext cx="914400" cy="763270"/>
            </a:xfrm>
            <a:custGeom>
              <a:avLst/>
              <a:gdLst/>
              <a:ahLst/>
              <a:cxnLst/>
              <a:rect l="l" t="t" r="r" b="b"/>
              <a:pathLst>
                <a:path w="914400" h="763270">
                  <a:moveTo>
                    <a:pt x="718032" y="0"/>
                  </a:moveTo>
                  <a:lnTo>
                    <a:pt x="0" y="0"/>
                  </a:lnTo>
                  <a:lnTo>
                    <a:pt x="0" y="763244"/>
                  </a:lnTo>
                  <a:lnTo>
                    <a:pt x="718032" y="763244"/>
                  </a:lnTo>
                  <a:lnTo>
                    <a:pt x="718032" y="757364"/>
                  </a:lnTo>
                  <a:lnTo>
                    <a:pt x="5867" y="757364"/>
                  </a:lnTo>
                  <a:lnTo>
                    <a:pt x="5867" y="5880"/>
                  </a:lnTo>
                  <a:lnTo>
                    <a:pt x="718032" y="5880"/>
                  </a:lnTo>
                  <a:lnTo>
                    <a:pt x="718032" y="0"/>
                  </a:lnTo>
                  <a:close/>
                </a:path>
                <a:path w="914400" h="763270">
                  <a:moveTo>
                    <a:pt x="718032" y="5880"/>
                  </a:moveTo>
                  <a:lnTo>
                    <a:pt x="712152" y="5880"/>
                  </a:lnTo>
                  <a:lnTo>
                    <a:pt x="712152" y="237451"/>
                  </a:lnTo>
                  <a:lnTo>
                    <a:pt x="904303" y="381622"/>
                  </a:lnTo>
                  <a:lnTo>
                    <a:pt x="712152" y="525792"/>
                  </a:lnTo>
                  <a:lnTo>
                    <a:pt x="712152" y="757364"/>
                  </a:lnTo>
                  <a:lnTo>
                    <a:pt x="718032" y="757364"/>
                  </a:lnTo>
                  <a:lnTo>
                    <a:pt x="718032" y="528726"/>
                  </a:lnTo>
                  <a:lnTo>
                    <a:pt x="914095" y="381622"/>
                  </a:lnTo>
                  <a:lnTo>
                    <a:pt x="909205" y="381622"/>
                  </a:lnTo>
                  <a:lnTo>
                    <a:pt x="907440" y="379272"/>
                  </a:lnTo>
                  <a:lnTo>
                    <a:pt x="910963" y="379272"/>
                  </a:lnTo>
                  <a:lnTo>
                    <a:pt x="718032" y="234518"/>
                  </a:lnTo>
                  <a:lnTo>
                    <a:pt x="718032" y="5880"/>
                  </a:lnTo>
                  <a:close/>
                </a:path>
                <a:path w="914400" h="763270">
                  <a:moveTo>
                    <a:pt x="910963" y="379272"/>
                  </a:moveTo>
                  <a:lnTo>
                    <a:pt x="907440" y="379272"/>
                  </a:lnTo>
                  <a:lnTo>
                    <a:pt x="909205" y="381622"/>
                  </a:lnTo>
                  <a:lnTo>
                    <a:pt x="914095" y="381622"/>
                  </a:lnTo>
                  <a:lnTo>
                    <a:pt x="910963" y="379272"/>
                  </a:lnTo>
                  <a:close/>
                </a:path>
              </a:pathLst>
            </a:custGeom>
            <a:solidFill>
              <a:srgbClr val="93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000478" y="3483188"/>
            <a:ext cx="138430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Partnerships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road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 networks,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utilities,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 and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essential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 services within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development.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19500" y="3101901"/>
            <a:ext cx="60706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Revenue generation: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803767" y="3487459"/>
            <a:ext cx="126047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Opportunities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cross-subsidise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affordable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housing with 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open-market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units.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98919" y="4616850"/>
            <a:ext cx="1654710" cy="71558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" algn="just">
              <a:lnSpc>
                <a:spcPts val="900"/>
              </a:lnSpc>
              <a:spcBef>
                <a:spcPts val="180"/>
              </a:spcBef>
            </a:pPr>
            <a:r>
              <a:rPr lang="en-US" sz="800" b="1" spc="10" dirty="0">
                <a:solidFill>
                  <a:srgbClr val="FFFFFF"/>
                </a:solidFill>
                <a:latin typeface="Arial"/>
                <a:cs typeface="Arial"/>
              </a:rPr>
              <a:t>WESTERN</a:t>
            </a:r>
            <a:r>
              <a:rPr lang="en-US" sz="8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spc="10" dirty="0">
                <a:solidFill>
                  <a:srgbClr val="FFFFFF"/>
                </a:solidFill>
                <a:latin typeface="Arial"/>
                <a:cs typeface="Arial"/>
              </a:rPr>
              <a:t>CAPE</a:t>
            </a:r>
            <a:r>
              <a:rPr lang="en-US" sz="8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FFFFFF"/>
                </a:solidFill>
                <a:latin typeface="Arial"/>
                <a:cs typeface="Arial"/>
              </a:rPr>
              <a:t>GOVERNMENT, </a:t>
            </a:r>
            <a:r>
              <a:rPr lang="en-US" sz="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lang="en-US" sz="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CAPE</a:t>
            </a:r>
            <a:r>
              <a:rPr lang="en-US" sz="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FFFFFF"/>
                </a:solidFill>
                <a:latin typeface="Arial"/>
                <a:cs typeface="Arial"/>
              </a:rPr>
              <a:t>TOWN, AND NATIONAL DEPARTMENT OF PUBLIC WORKS &amp; INFRASTRUCTURE: </a:t>
            </a:r>
            <a:r>
              <a:rPr lang="en-ZA" sz="800" spc="-10" dirty="0">
                <a:solidFill>
                  <a:srgbClr val="FFFFFF"/>
                </a:solidFill>
                <a:latin typeface="Arial"/>
                <a:cs typeface="Arial"/>
              </a:rPr>
              <a:t>custodians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land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14870" y="5798802"/>
            <a:ext cx="422909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10" dirty="0">
                <a:solidFill>
                  <a:srgbClr val="1C3A8E"/>
                </a:solidFill>
                <a:latin typeface="Arial"/>
                <a:cs typeface="Arial"/>
              </a:rPr>
              <a:t>TIMELINE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40029" y="5660497"/>
            <a:ext cx="1560195" cy="3693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Determined: </a:t>
            </a: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Developer </a:t>
            </a:r>
            <a:r>
              <a:rPr lang="en-ZA" sz="800" spc="-10" dirty="0">
                <a:solidFill>
                  <a:srgbClr val="FFFFFF"/>
                </a:solidFill>
                <a:latin typeface="Verdana"/>
                <a:cs typeface="Verdana"/>
              </a:rPr>
              <a:t>award and site handover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929389" y="5572296"/>
            <a:ext cx="8331200" cy="1840864"/>
            <a:chOff x="1929389" y="5572296"/>
            <a:chExt cx="8331200" cy="1840864"/>
          </a:xfrm>
        </p:grpSpPr>
        <p:sp>
          <p:nvSpPr>
            <p:cNvPr id="77" name="object 77"/>
            <p:cNvSpPr/>
            <p:nvPr/>
          </p:nvSpPr>
          <p:spPr>
            <a:xfrm>
              <a:off x="8653975" y="5626451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550062"/>
                  </a:lnTo>
                </a:path>
              </a:pathLst>
            </a:custGeom>
            <a:ln w="63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50796" y="5610643"/>
              <a:ext cx="6350" cy="575945"/>
            </a:xfrm>
            <a:custGeom>
              <a:avLst/>
              <a:gdLst/>
              <a:ahLst/>
              <a:cxnLst/>
              <a:rect l="l" t="t" r="r" b="b"/>
              <a:pathLst>
                <a:path w="6350" h="575945">
                  <a:moveTo>
                    <a:pt x="6350" y="572198"/>
                  </a:moveTo>
                  <a:lnTo>
                    <a:pt x="5422" y="569950"/>
                  </a:lnTo>
                  <a:lnTo>
                    <a:pt x="3175" y="569023"/>
                  </a:lnTo>
                  <a:lnTo>
                    <a:pt x="927" y="569950"/>
                  </a:lnTo>
                  <a:lnTo>
                    <a:pt x="0" y="572198"/>
                  </a:lnTo>
                  <a:lnTo>
                    <a:pt x="927" y="574433"/>
                  </a:lnTo>
                  <a:lnTo>
                    <a:pt x="3175" y="575373"/>
                  </a:lnTo>
                  <a:lnTo>
                    <a:pt x="5422" y="574433"/>
                  </a:lnTo>
                  <a:lnTo>
                    <a:pt x="6350" y="572198"/>
                  </a:lnTo>
                  <a:close/>
                </a:path>
                <a:path w="6350" h="57594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13776" y="5619450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550062"/>
                  </a:lnTo>
                </a:path>
              </a:pathLst>
            </a:custGeom>
            <a:ln w="63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10591" y="5603633"/>
              <a:ext cx="6350" cy="575945"/>
            </a:xfrm>
            <a:custGeom>
              <a:avLst/>
              <a:gdLst/>
              <a:ahLst/>
              <a:cxnLst/>
              <a:rect l="l" t="t" r="r" b="b"/>
              <a:pathLst>
                <a:path w="6350" h="575945">
                  <a:moveTo>
                    <a:pt x="6350" y="572198"/>
                  </a:moveTo>
                  <a:lnTo>
                    <a:pt x="5422" y="569963"/>
                  </a:lnTo>
                  <a:lnTo>
                    <a:pt x="3175" y="569023"/>
                  </a:lnTo>
                  <a:lnTo>
                    <a:pt x="939" y="569963"/>
                  </a:lnTo>
                  <a:lnTo>
                    <a:pt x="0" y="572198"/>
                  </a:lnTo>
                  <a:lnTo>
                    <a:pt x="939" y="574446"/>
                  </a:lnTo>
                  <a:lnTo>
                    <a:pt x="3175" y="575373"/>
                  </a:lnTo>
                  <a:lnTo>
                    <a:pt x="5422" y="574446"/>
                  </a:lnTo>
                  <a:lnTo>
                    <a:pt x="6350" y="572198"/>
                  </a:lnTo>
                  <a:close/>
                </a:path>
                <a:path w="6350" h="575945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39" y="939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54303" y="5593681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550062"/>
                  </a:lnTo>
                </a:path>
              </a:pathLst>
            </a:custGeom>
            <a:ln w="63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51121" y="5577865"/>
              <a:ext cx="6350" cy="575945"/>
            </a:xfrm>
            <a:custGeom>
              <a:avLst/>
              <a:gdLst/>
              <a:ahLst/>
              <a:cxnLst/>
              <a:rect l="l" t="t" r="r" b="b"/>
              <a:pathLst>
                <a:path w="6350" h="575945">
                  <a:moveTo>
                    <a:pt x="6350" y="572198"/>
                  </a:moveTo>
                  <a:lnTo>
                    <a:pt x="5422" y="569963"/>
                  </a:lnTo>
                  <a:lnTo>
                    <a:pt x="3175" y="569023"/>
                  </a:lnTo>
                  <a:lnTo>
                    <a:pt x="927" y="569963"/>
                  </a:lnTo>
                  <a:lnTo>
                    <a:pt x="0" y="572198"/>
                  </a:lnTo>
                  <a:lnTo>
                    <a:pt x="927" y="574446"/>
                  </a:lnTo>
                  <a:lnTo>
                    <a:pt x="3175" y="575373"/>
                  </a:lnTo>
                  <a:lnTo>
                    <a:pt x="5422" y="574446"/>
                  </a:lnTo>
                  <a:lnTo>
                    <a:pt x="6350" y="572198"/>
                  </a:lnTo>
                  <a:close/>
                </a:path>
                <a:path w="6350" h="575945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97174" y="5588116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0"/>
                  </a:moveTo>
                  <a:lnTo>
                    <a:pt x="0" y="550062"/>
                  </a:lnTo>
                </a:path>
              </a:pathLst>
            </a:custGeom>
            <a:ln w="63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93988" y="5572302"/>
              <a:ext cx="6350" cy="575945"/>
            </a:xfrm>
            <a:custGeom>
              <a:avLst/>
              <a:gdLst/>
              <a:ahLst/>
              <a:cxnLst/>
              <a:rect l="l" t="t" r="r" b="b"/>
              <a:pathLst>
                <a:path w="6350" h="575945">
                  <a:moveTo>
                    <a:pt x="6350" y="572198"/>
                  </a:moveTo>
                  <a:lnTo>
                    <a:pt x="5422" y="569950"/>
                  </a:lnTo>
                  <a:lnTo>
                    <a:pt x="3175" y="569023"/>
                  </a:lnTo>
                  <a:lnTo>
                    <a:pt x="939" y="569950"/>
                  </a:lnTo>
                  <a:lnTo>
                    <a:pt x="0" y="572198"/>
                  </a:lnTo>
                  <a:lnTo>
                    <a:pt x="939" y="574446"/>
                  </a:lnTo>
                  <a:lnTo>
                    <a:pt x="3175" y="575373"/>
                  </a:lnTo>
                  <a:lnTo>
                    <a:pt x="5422" y="574446"/>
                  </a:lnTo>
                  <a:lnTo>
                    <a:pt x="6350" y="572198"/>
                  </a:lnTo>
                  <a:close/>
                </a:path>
                <a:path w="6350" h="57594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32366" y="5689005"/>
              <a:ext cx="323692" cy="30601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29384" y="5706363"/>
              <a:ext cx="6666230" cy="379730"/>
            </a:xfrm>
            <a:custGeom>
              <a:avLst/>
              <a:gdLst/>
              <a:ahLst/>
              <a:cxnLst/>
              <a:rect l="l" t="t" r="r" b="b"/>
              <a:pathLst>
                <a:path w="6666230" h="379729">
                  <a:moveTo>
                    <a:pt x="358000" y="289166"/>
                  </a:moveTo>
                  <a:lnTo>
                    <a:pt x="326161" y="248920"/>
                  </a:lnTo>
                  <a:lnTo>
                    <a:pt x="303123" y="239776"/>
                  </a:lnTo>
                  <a:lnTo>
                    <a:pt x="303288" y="239776"/>
                  </a:lnTo>
                  <a:lnTo>
                    <a:pt x="279793" y="236169"/>
                  </a:lnTo>
                  <a:lnTo>
                    <a:pt x="257200" y="236169"/>
                  </a:lnTo>
                  <a:lnTo>
                    <a:pt x="257200" y="225869"/>
                  </a:lnTo>
                  <a:lnTo>
                    <a:pt x="294932" y="223939"/>
                  </a:lnTo>
                  <a:lnTo>
                    <a:pt x="305155" y="215023"/>
                  </a:lnTo>
                  <a:lnTo>
                    <a:pt x="321259" y="200952"/>
                  </a:lnTo>
                  <a:lnTo>
                    <a:pt x="328803" y="167779"/>
                  </a:lnTo>
                  <a:lnTo>
                    <a:pt x="314121" y="142125"/>
                  </a:lnTo>
                  <a:lnTo>
                    <a:pt x="314121" y="187261"/>
                  </a:lnTo>
                  <a:lnTo>
                    <a:pt x="299186" y="209105"/>
                  </a:lnTo>
                  <a:lnTo>
                    <a:pt x="269468" y="214909"/>
                  </a:lnTo>
                  <a:lnTo>
                    <a:pt x="244487" y="200621"/>
                  </a:lnTo>
                  <a:lnTo>
                    <a:pt x="236067" y="175641"/>
                  </a:lnTo>
                  <a:lnTo>
                    <a:pt x="236499" y="174053"/>
                  </a:lnTo>
                  <a:lnTo>
                    <a:pt x="237197" y="171577"/>
                  </a:lnTo>
                  <a:lnTo>
                    <a:pt x="243039" y="150545"/>
                  </a:lnTo>
                  <a:lnTo>
                    <a:pt x="264261" y="135991"/>
                  </a:lnTo>
                  <a:lnTo>
                    <a:pt x="297268" y="139661"/>
                  </a:lnTo>
                  <a:lnTo>
                    <a:pt x="313677" y="160439"/>
                  </a:lnTo>
                  <a:lnTo>
                    <a:pt x="313804" y="167779"/>
                  </a:lnTo>
                  <a:lnTo>
                    <a:pt x="313893" y="173532"/>
                  </a:lnTo>
                  <a:lnTo>
                    <a:pt x="314007" y="179959"/>
                  </a:lnTo>
                  <a:lnTo>
                    <a:pt x="314121" y="187261"/>
                  </a:lnTo>
                  <a:lnTo>
                    <a:pt x="314121" y="142125"/>
                  </a:lnTo>
                  <a:lnTo>
                    <a:pt x="310616" y="135991"/>
                  </a:lnTo>
                  <a:lnTo>
                    <a:pt x="310248" y="135331"/>
                  </a:lnTo>
                  <a:lnTo>
                    <a:pt x="282575" y="122669"/>
                  </a:lnTo>
                  <a:lnTo>
                    <a:pt x="255092" y="126187"/>
                  </a:lnTo>
                  <a:lnTo>
                    <a:pt x="233527" y="143332"/>
                  </a:lnTo>
                  <a:lnTo>
                    <a:pt x="223608" y="171577"/>
                  </a:lnTo>
                  <a:lnTo>
                    <a:pt x="216141" y="168998"/>
                  </a:lnTo>
                  <a:lnTo>
                    <a:pt x="201841" y="164045"/>
                  </a:lnTo>
                  <a:lnTo>
                    <a:pt x="179933" y="161086"/>
                  </a:lnTo>
                  <a:lnTo>
                    <a:pt x="157911" y="162737"/>
                  </a:lnTo>
                  <a:lnTo>
                    <a:pt x="135788" y="168998"/>
                  </a:lnTo>
                  <a:lnTo>
                    <a:pt x="122491" y="144399"/>
                  </a:lnTo>
                  <a:lnTo>
                    <a:pt x="122491" y="173532"/>
                  </a:lnTo>
                  <a:lnTo>
                    <a:pt x="114604" y="203403"/>
                  </a:lnTo>
                  <a:lnTo>
                    <a:pt x="85115" y="217855"/>
                  </a:lnTo>
                  <a:lnTo>
                    <a:pt x="55105" y="206565"/>
                  </a:lnTo>
                  <a:lnTo>
                    <a:pt x="43421" y="179959"/>
                  </a:lnTo>
                  <a:lnTo>
                    <a:pt x="50876" y="151790"/>
                  </a:lnTo>
                  <a:lnTo>
                    <a:pt x="78117" y="135991"/>
                  </a:lnTo>
                  <a:lnTo>
                    <a:pt x="78625" y="135991"/>
                  </a:lnTo>
                  <a:lnTo>
                    <a:pt x="109982" y="145338"/>
                  </a:lnTo>
                  <a:lnTo>
                    <a:pt x="122491" y="173532"/>
                  </a:lnTo>
                  <a:lnTo>
                    <a:pt x="122491" y="144399"/>
                  </a:lnTo>
                  <a:lnTo>
                    <a:pt x="118960" y="137858"/>
                  </a:lnTo>
                  <a:lnTo>
                    <a:pt x="114554" y="135991"/>
                  </a:lnTo>
                  <a:lnTo>
                    <a:pt x="88341" y="124879"/>
                  </a:lnTo>
                  <a:lnTo>
                    <a:pt x="55918" y="131368"/>
                  </a:lnTo>
                  <a:lnTo>
                    <a:pt x="33693" y="158661"/>
                  </a:lnTo>
                  <a:lnTo>
                    <a:pt x="31800" y="184772"/>
                  </a:lnTo>
                  <a:lnTo>
                    <a:pt x="31750" y="185559"/>
                  </a:lnTo>
                  <a:lnTo>
                    <a:pt x="31635" y="187261"/>
                  </a:lnTo>
                  <a:lnTo>
                    <a:pt x="43421" y="211137"/>
                  </a:lnTo>
                  <a:lnTo>
                    <a:pt x="65519" y="226237"/>
                  </a:lnTo>
                  <a:lnTo>
                    <a:pt x="94411" y="228447"/>
                  </a:lnTo>
                  <a:lnTo>
                    <a:pt x="94411" y="238760"/>
                  </a:lnTo>
                  <a:lnTo>
                    <a:pt x="37185" y="248920"/>
                  </a:lnTo>
                  <a:lnTo>
                    <a:pt x="1371" y="291744"/>
                  </a:lnTo>
                  <a:lnTo>
                    <a:pt x="0" y="310489"/>
                  </a:lnTo>
                  <a:lnTo>
                    <a:pt x="152" y="332333"/>
                  </a:lnTo>
                  <a:lnTo>
                    <a:pt x="914" y="354571"/>
                  </a:lnTo>
                  <a:lnTo>
                    <a:pt x="1320" y="372643"/>
                  </a:lnTo>
                  <a:lnTo>
                    <a:pt x="1371" y="379310"/>
                  </a:lnTo>
                  <a:lnTo>
                    <a:pt x="14287" y="379310"/>
                  </a:lnTo>
                  <a:lnTo>
                    <a:pt x="14287" y="288404"/>
                  </a:lnTo>
                  <a:lnTo>
                    <a:pt x="20612" y="278180"/>
                  </a:lnTo>
                  <a:lnTo>
                    <a:pt x="21983" y="276313"/>
                  </a:lnTo>
                  <a:lnTo>
                    <a:pt x="22491" y="275894"/>
                  </a:lnTo>
                  <a:lnTo>
                    <a:pt x="47929" y="256997"/>
                  </a:lnTo>
                  <a:lnTo>
                    <a:pt x="82359" y="250151"/>
                  </a:lnTo>
                  <a:lnTo>
                    <a:pt x="117005" y="255689"/>
                  </a:lnTo>
                  <a:lnTo>
                    <a:pt x="143548" y="273608"/>
                  </a:lnTo>
                  <a:lnTo>
                    <a:pt x="145745" y="276313"/>
                  </a:lnTo>
                  <a:lnTo>
                    <a:pt x="153847" y="292239"/>
                  </a:lnTo>
                  <a:lnTo>
                    <a:pt x="153847" y="378320"/>
                  </a:lnTo>
                  <a:lnTo>
                    <a:pt x="164185" y="378320"/>
                  </a:lnTo>
                  <a:lnTo>
                    <a:pt x="164185" y="286575"/>
                  </a:lnTo>
                  <a:lnTo>
                    <a:pt x="161874" y="280035"/>
                  </a:lnTo>
                  <a:lnTo>
                    <a:pt x="156629" y="273113"/>
                  </a:lnTo>
                  <a:lnTo>
                    <a:pt x="150977" y="266788"/>
                  </a:lnTo>
                  <a:lnTo>
                    <a:pt x="147421" y="261988"/>
                  </a:lnTo>
                  <a:lnTo>
                    <a:pt x="146138" y="255689"/>
                  </a:lnTo>
                  <a:lnTo>
                    <a:pt x="146100" y="250151"/>
                  </a:lnTo>
                  <a:lnTo>
                    <a:pt x="146100" y="249123"/>
                  </a:lnTo>
                  <a:lnTo>
                    <a:pt x="146100" y="248920"/>
                  </a:lnTo>
                  <a:lnTo>
                    <a:pt x="145948" y="247853"/>
                  </a:lnTo>
                  <a:lnTo>
                    <a:pt x="145237" y="243166"/>
                  </a:lnTo>
                  <a:lnTo>
                    <a:pt x="145135" y="242519"/>
                  </a:lnTo>
                  <a:lnTo>
                    <a:pt x="140970" y="237363"/>
                  </a:lnTo>
                  <a:lnTo>
                    <a:pt x="133007" y="239153"/>
                  </a:lnTo>
                  <a:lnTo>
                    <a:pt x="133400" y="239153"/>
                  </a:lnTo>
                  <a:lnTo>
                    <a:pt x="133324" y="242519"/>
                  </a:lnTo>
                  <a:lnTo>
                    <a:pt x="133223" y="246519"/>
                  </a:lnTo>
                  <a:lnTo>
                    <a:pt x="133146" y="249097"/>
                  </a:lnTo>
                  <a:lnTo>
                    <a:pt x="107175" y="239776"/>
                  </a:lnTo>
                  <a:lnTo>
                    <a:pt x="107200" y="228130"/>
                  </a:lnTo>
                  <a:lnTo>
                    <a:pt x="112433" y="220599"/>
                  </a:lnTo>
                  <a:lnTo>
                    <a:pt x="115747" y="217855"/>
                  </a:lnTo>
                  <a:lnTo>
                    <a:pt x="120129" y="214210"/>
                  </a:lnTo>
                  <a:lnTo>
                    <a:pt x="127584" y="206044"/>
                  </a:lnTo>
                  <a:lnTo>
                    <a:pt x="131940" y="199212"/>
                  </a:lnTo>
                  <a:lnTo>
                    <a:pt x="134073" y="185559"/>
                  </a:lnTo>
                  <a:lnTo>
                    <a:pt x="136423" y="182575"/>
                  </a:lnTo>
                  <a:lnTo>
                    <a:pt x="152400" y="175399"/>
                  </a:lnTo>
                  <a:lnTo>
                    <a:pt x="177977" y="174053"/>
                  </a:lnTo>
                  <a:lnTo>
                    <a:pt x="204177" y="177507"/>
                  </a:lnTo>
                  <a:lnTo>
                    <a:pt x="222059" y="184772"/>
                  </a:lnTo>
                  <a:lnTo>
                    <a:pt x="227241" y="189039"/>
                  </a:lnTo>
                  <a:lnTo>
                    <a:pt x="228574" y="198577"/>
                  </a:lnTo>
                  <a:lnTo>
                    <a:pt x="236169" y="210019"/>
                  </a:lnTo>
                  <a:lnTo>
                    <a:pt x="244868" y="215023"/>
                  </a:lnTo>
                  <a:lnTo>
                    <a:pt x="246329" y="219913"/>
                  </a:lnTo>
                  <a:lnTo>
                    <a:pt x="246697" y="234810"/>
                  </a:lnTo>
                  <a:lnTo>
                    <a:pt x="238810" y="243166"/>
                  </a:lnTo>
                  <a:lnTo>
                    <a:pt x="226733" y="249123"/>
                  </a:lnTo>
                  <a:lnTo>
                    <a:pt x="214553" y="256844"/>
                  </a:lnTo>
                  <a:lnTo>
                    <a:pt x="213334" y="239776"/>
                  </a:lnTo>
                  <a:lnTo>
                    <a:pt x="213271" y="238760"/>
                  </a:lnTo>
                  <a:lnTo>
                    <a:pt x="203339" y="239153"/>
                  </a:lnTo>
                  <a:lnTo>
                    <a:pt x="200939" y="246519"/>
                  </a:lnTo>
                  <a:lnTo>
                    <a:pt x="201041" y="250151"/>
                  </a:lnTo>
                  <a:lnTo>
                    <a:pt x="201155" y="254342"/>
                  </a:lnTo>
                  <a:lnTo>
                    <a:pt x="201904" y="260896"/>
                  </a:lnTo>
                  <a:lnTo>
                    <a:pt x="201968" y="261454"/>
                  </a:lnTo>
                  <a:lnTo>
                    <a:pt x="202057" y="262242"/>
                  </a:lnTo>
                  <a:lnTo>
                    <a:pt x="201853" y="266560"/>
                  </a:lnTo>
                  <a:lnTo>
                    <a:pt x="201828" y="267093"/>
                  </a:lnTo>
                  <a:lnTo>
                    <a:pt x="201714" y="269798"/>
                  </a:lnTo>
                  <a:lnTo>
                    <a:pt x="200672" y="274485"/>
                  </a:lnTo>
                  <a:lnTo>
                    <a:pt x="195199" y="283210"/>
                  </a:lnTo>
                  <a:lnTo>
                    <a:pt x="195199" y="374446"/>
                  </a:lnTo>
                  <a:lnTo>
                    <a:pt x="201625" y="378320"/>
                  </a:lnTo>
                  <a:lnTo>
                    <a:pt x="203301" y="376631"/>
                  </a:lnTo>
                  <a:lnTo>
                    <a:pt x="205524" y="374446"/>
                  </a:lnTo>
                  <a:lnTo>
                    <a:pt x="205524" y="294335"/>
                  </a:lnTo>
                  <a:lnTo>
                    <a:pt x="207987" y="285559"/>
                  </a:lnTo>
                  <a:lnTo>
                    <a:pt x="238709" y="256844"/>
                  </a:lnTo>
                  <a:lnTo>
                    <a:pt x="279361" y="248920"/>
                  </a:lnTo>
                  <a:lnTo>
                    <a:pt x="282460" y="248920"/>
                  </a:lnTo>
                  <a:lnTo>
                    <a:pt x="309460" y="254698"/>
                  </a:lnTo>
                  <a:lnTo>
                    <a:pt x="332206" y="268439"/>
                  </a:lnTo>
                  <a:lnTo>
                    <a:pt x="335330" y="271360"/>
                  </a:lnTo>
                  <a:lnTo>
                    <a:pt x="345084" y="283616"/>
                  </a:lnTo>
                  <a:lnTo>
                    <a:pt x="345084" y="372643"/>
                  </a:lnTo>
                  <a:lnTo>
                    <a:pt x="350316" y="376631"/>
                  </a:lnTo>
                  <a:lnTo>
                    <a:pt x="351574" y="378320"/>
                  </a:lnTo>
                  <a:lnTo>
                    <a:pt x="352767" y="376631"/>
                  </a:lnTo>
                  <a:lnTo>
                    <a:pt x="358000" y="372643"/>
                  </a:lnTo>
                  <a:lnTo>
                    <a:pt x="358000" y="289166"/>
                  </a:lnTo>
                  <a:close/>
                </a:path>
                <a:path w="6666230" h="379729">
                  <a:moveTo>
                    <a:pt x="4291495" y="140589"/>
                  </a:moveTo>
                  <a:lnTo>
                    <a:pt x="4285856" y="128841"/>
                  </a:lnTo>
                  <a:lnTo>
                    <a:pt x="4274109" y="124841"/>
                  </a:lnTo>
                  <a:lnTo>
                    <a:pt x="4264215" y="129870"/>
                  </a:lnTo>
                  <a:lnTo>
                    <a:pt x="4259681" y="140068"/>
                  </a:lnTo>
                  <a:lnTo>
                    <a:pt x="4264037" y="151587"/>
                  </a:lnTo>
                  <a:lnTo>
                    <a:pt x="4275798" y="156591"/>
                  </a:lnTo>
                  <a:lnTo>
                    <a:pt x="4286542" y="151384"/>
                  </a:lnTo>
                  <a:lnTo>
                    <a:pt x="4291495" y="140589"/>
                  </a:lnTo>
                  <a:close/>
                </a:path>
                <a:path w="6666230" h="379729">
                  <a:moveTo>
                    <a:pt x="4532909" y="323100"/>
                  </a:moveTo>
                  <a:lnTo>
                    <a:pt x="4529137" y="319392"/>
                  </a:lnTo>
                  <a:lnTo>
                    <a:pt x="4528172" y="318452"/>
                  </a:lnTo>
                  <a:lnTo>
                    <a:pt x="4522394" y="319125"/>
                  </a:lnTo>
                  <a:lnTo>
                    <a:pt x="4516183" y="319392"/>
                  </a:lnTo>
                  <a:lnTo>
                    <a:pt x="4516183" y="248793"/>
                  </a:lnTo>
                  <a:lnTo>
                    <a:pt x="4516183" y="242290"/>
                  </a:lnTo>
                  <a:lnTo>
                    <a:pt x="4510100" y="238467"/>
                  </a:lnTo>
                  <a:lnTo>
                    <a:pt x="4505033" y="237718"/>
                  </a:lnTo>
                  <a:lnTo>
                    <a:pt x="4505033" y="248793"/>
                  </a:lnTo>
                  <a:lnTo>
                    <a:pt x="4505033" y="319392"/>
                  </a:lnTo>
                  <a:lnTo>
                    <a:pt x="4421403" y="319392"/>
                  </a:lnTo>
                  <a:lnTo>
                    <a:pt x="4421403" y="248793"/>
                  </a:lnTo>
                  <a:lnTo>
                    <a:pt x="4505033" y="248793"/>
                  </a:lnTo>
                  <a:lnTo>
                    <a:pt x="4505033" y="237718"/>
                  </a:lnTo>
                  <a:lnTo>
                    <a:pt x="4504575" y="237642"/>
                  </a:lnTo>
                  <a:lnTo>
                    <a:pt x="4503051" y="237413"/>
                  </a:lnTo>
                  <a:lnTo>
                    <a:pt x="4495266" y="237642"/>
                  </a:lnTo>
                  <a:lnTo>
                    <a:pt x="4488307" y="237642"/>
                  </a:lnTo>
                  <a:lnTo>
                    <a:pt x="4488307" y="90868"/>
                  </a:lnTo>
                  <a:lnTo>
                    <a:pt x="4492168" y="90868"/>
                  </a:lnTo>
                  <a:lnTo>
                    <a:pt x="4497781" y="92087"/>
                  </a:lnTo>
                  <a:lnTo>
                    <a:pt x="4499203" y="87820"/>
                  </a:lnTo>
                  <a:lnTo>
                    <a:pt x="4499267" y="81572"/>
                  </a:lnTo>
                  <a:lnTo>
                    <a:pt x="4499394" y="69494"/>
                  </a:lnTo>
                  <a:lnTo>
                    <a:pt x="4499457" y="63093"/>
                  </a:lnTo>
                  <a:lnTo>
                    <a:pt x="4526343" y="63093"/>
                  </a:lnTo>
                  <a:lnTo>
                    <a:pt x="4529861" y="58115"/>
                  </a:lnTo>
                  <a:lnTo>
                    <a:pt x="4530725" y="51854"/>
                  </a:lnTo>
                  <a:lnTo>
                    <a:pt x="4531398" y="46964"/>
                  </a:lnTo>
                  <a:lnTo>
                    <a:pt x="4531474" y="33261"/>
                  </a:lnTo>
                  <a:lnTo>
                    <a:pt x="4531334" y="31394"/>
                  </a:lnTo>
                  <a:lnTo>
                    <a:pt x="4531068" y="27698"/>
                  </a:lnTo>
                  <a:lnTo>
                    <a:pt x="4531004" y="26822"/>
                  </a:lnTo>
                  <a:lnTo>
                    <a:pt x="4526369" y="21209"/>
                  </a:lnTo>
                  <a:lnTo>
                    <a:pt x="4520857" y="20370"/>
                  </a:lnTo>
                  <a:lnTo>
                    <a:pt x="4519904" y="20231"/>
                  </a:lnTo>
                  <a:lnTo>
                    <a:pt x="4519904" y="31394"/>
                  </a:lnTo>
                  <a:lnTo>
                    <a:pt x="4519904" y="51854"/>
                  </a:lnTo>
                  <a:lnTo>
                    <a:pt x="4499445" y="51854"/>
                  </a:lnTo>
                  <a:lnTo>
                    <a:pt x="4499445" y="31394"/>
                  </a:lnTo>
                  <a:lnTo>
                    <a:pt x="4519904" y="31394"/>
                  </a:lnTo>
                  <a:lnTo>
                    <a:pt x="4519904" y="20231"/>
                  </a:lnTo>
                  <a:lnTo>
                    <a:pt x="4517631" y="19875"/>
                  </a:lnTo>
                  <a:lnTo>
                    <a:pt x="4507687" y="20370"/>
                  </a:lnTo>
                  <a:lnTo>
                    <a:pt x="4499470" y="20370"/>
                  </a:lnTo>
                  <a:lnTo>
                    <a:pt x="4498416" y="14681"/>
                  </a:lnTo>
                  <a:lnTo>
                    <a:pt x="4496359" y="3467"/>
                  </a:lnTo>
                  <a:lnTo>
                    <a:pt x="4488307" y="3695"/>
                  </a:lnTo>
                  <a:lnTo>
                    <a:pt x="4488307" y="14681"/>
                  </a:lnTo>
                  <a:lnTo>
                    <a:pt x="4488307" y="81572"/>
                  </a:lnTo>
                  <a:lnTo>
                    <a:pt x="4477156" y="81572"/>
                  </a:lnTo>
                  <a:lnTo>
                    <a:pt x="4477156" y="90868"/>
                  </a:lnTo>
                  <a:lnTo>
                    <a:pt x="4477156" y="237642"/>
                  </a:lnTo>
                  <a:lnTo>
                    <a:pt x="4449280" y="237642"/>
                  </a:lnTo>
                  <a:lnTo>
                    <a:pt x="4449280" y="90868"/>
                  </a:lnTo>
                  <a:lnTo>
                    <a:pt x="4477156" y="90868"/>
                  </a:lnTo>
                  <a:lnTo>
                    <a:pt x="4477156" y="81572"/>
                  </a:lnTo>
                  <a:lnTo>
                    <a:pt x="4440923" y="81572"/>
                  </a:lnTo>
                  <a:lnTo>
                    <a:pt x="4438129" y="78790"/>
                  </a:lnTo>
                  <a:lnTo>
                    <a:pt x="4438129" y="55575"/>
                  </a:lnTo>
                  <a:lnTo>
                    <a:pt x="4438129" y="50012"/>
                  </a:lnTo>
                  <a:lnTo>
                    <a:pt x="4438129" y="27698"/>
                  </a:lnTo>
                  <a:lnTo>
                    <a:pt x="4438129" y="14681"/>
                  </a:lnTo>
                  <a:lnTo>
                    <a:pt x="4488307" y="14681"/>
                  </a:lnTo>
                  <a:lnTo>
                    <a:pt x="4488307" y="3695"/>
                  </a:lnTo>
                  <a:lnTo>
                    <a:pt x="4429645" y="5270"/>
                  </a:lnTo>
                  <a:lnTo>
                    <a:pt x="4428845" y="16560"/>
                  </a:lnTo>
                  <a:lnTo>
                    <a:pt x="4428845" y="27698"/>
                  </a:lnTo>
                  <a:lnTo>
                    <a:pt x="4427893" y="50012"/>
                  </a:lnTo>
                  <a:lnTo>
                    <a:pt x="4415853" y="40690"/>
                  </a:lnTo>
                  <a:lnTo>
                    <a:pt x="4415853" y="55575"/>
                  </a:lnTo>
                  <a:lnTo>
                    <a:pt x="4386097" y="55575"/>
                  </a:lnTo>
                  <a:lnTo>
                    <a:pt x="4386110" y="33261"/>
                  </a:lnTo>
                  <a:lnTo>
                    <a:pt x="4415853" y="55575"/>
                  </a:lnTo>
                  <a:lnTo>
                    <a:pt x="4415853" y="40690"/>
                  </a:lnTo>
                  <a:lnTo>
                    <a:pt x="4406277" y="33261"/>
                  </a:lnTo>
                  <a:lnTo>
                    <a:pt x="4399102" y="27698"/>
                  </a:lnTo>
                  <a:lnTo>
                    <a:pt x="4428845" y="27698"/>
                  </a:lnTo>
                  <a:lnTo>
                    <a:pt x="4428845" y="16560"/>
                  </a:lnTo>
                  <a:lnTo>
                    <a:pt x="4374947" y="16700"/>
                  </a:lnTo>
                  <a:lnTo>
                    <a:pt x="4374947" y="55575"/>
                  </a:lnTo>
                  <a:lnTo>
                    <a:pt x="4347057" y="55575"/>
                  </a:lnTo>
                  <a:lnTo>
                    <a:pt x="4354004" y="50012"/>
                  </a:lnTo>
                  <a:lnTo>
                    <a:pt x="4374921" y="33261"/>
                  </a:lnTo>
                  <a:lnTo>
                    <a:pt x="4374947" y="55575"/>
                  </a:lnTo>
                  <a:lnTo>
                    <a:pt x="4374947" y="16700"/>
                  </a:lnTo>
                  <a:lnTo>
                    <a:pt x="4363796" y="16725"/>
                  </a:lnTo>
                  <a:lnTo>
                    <a:pt x="4363796" y="27698"/>
                  </a:lnTo>
                  <a:lnTo>
                    <a:pt x="4334065" y="49999"/>
                  </a:lnTo>
                  <a:lnTo>
                    <a:pt x="4334065" y="27698"/>
                  </a:lnTo>
                  <a:lnTo>
                    <a:pt x="4363796" y="27698"/>
                  </a:lnTo>
                  <a:lnTo>
                    <a:pt x="4363796" y="16725"/>
                  </a:lnTo>
                  <a:lnTo>
                    <a:pt x="4322915" y="16814"/>
                  </a:lnTo>
                  <a:lnTo>
                    <a:pt x="4322915" y="27698"/>
                  </a:lnTo>
                  <a:lnTo>
                    <a:pt x="4322889" y="49987"/>
                  </a:lnTo>
                  <a:lnTo>
                    <a:pt x="4309910" y="40259"/>
                  </a:lnTo>
                  <a:lnTo>
                    <a:pt x="4309910" y="55575"/>
                  </a:lnTo>
                  <a:lnTo>
                    <a:pt x="4280166" y="55575"/>
                  </a:lnTo>
                  <a:lnTo>
                    <a:pt x="4280535" y="51854"/>
                  </a:lnTo>
                  <a:lnTo>
                    <a:pt x="4280636" y="50749"/>
                  </a:lnTo>
                  <a:lnTo>
                    <a:pt x="4280713" y="50012"/>
                  </a:lnTo>
                  <a:lnTo>
                    <a:pt x="4279404" y="43294"/>
                  </a:lnTo>
                  <a:lnTo>
                    <a:pt x="4280293" y="36995"/>
                  </a:lnTo>
                  <a:lnTo>
                    <a:pt x="4280484" y="35598"/>
                  </a:lnTo>
                  <a:lnTo>
                    <a:pt x="4279252" y="34378"/>
                  </a:lnTo>
                  <a:lnTo>
                    <a:pt x="4282973" y="35090"/>
                  </a:lnTo>
                  <a:lnTo>
                    <a:pt x="4288688" y="38138"/>
                  </a:lnTo>
                  <a:lnTo>
                    <a:pt x="4296448" y="44145"/>
                  </a:lnTo>
                  <a:lnTo>
                    <a:pt x="4309910" y="55575"/>
                  </a:lnTo>
                  <a:lnTo>
                    <a:pt x="4309910" y="40259"/>
                  </a:lnTo>
                  <a:lnTo>
                    <a:pt x="4302087" y="34378"/>
                  </a:lnTo>
                  <a:lnTo>
                    <a:pt x="4293171" y="27698"/>
                  </a:lnTo>
                  <a:lnTo>
                    <a:pt x="4322915" y="27698"/>
                  </a:lnTo>
                  <a:lnTo>
                    <a:pt x="4322915" y="16814"/>
                  </a:lnTo>
                  <a:lnTo>
                    <a:pt x="4274045" y="16929"/>
                  </a:lnTo>
                  <a:lnTo>
                    <a:pt x="4270883" y="20218"/>
                  </a:lnTo>
                  <a:lnTo>
                    <a:pt x="4270883" y="55575"/>
                  </a:lnTo>
                  <a:lnTo>
                    <a:pt x="4250423" y="55575"/>
                  </a:lnTo>
                  <a:lnTo>
                    <a:pt x="4254017" y="51155"/>
                  </a:lnTo>
                  <a:lnTo>
                    <a:pt x="4260469" y="44335"/>
                  </a:lnTo>
                  <a:lnTo>
                    <a:pt x="4267009" y="38493"/>
                  </a:lnTo>
                  <a:lnTo>
                    <a:pt x="4270870" y="36995"/>
                  </a:lnTo>
                  <a:lnTo>
                    <a:pt x="4270883" y="55575"/>
                  </a:lnTo>
                  <a:lnTo>
                    <a:pt x="4270883" y="20218"/>
                  </a:lnTo>
                  <a:lnTo>
                    <a:pt x="4230471" y="62090"/>
                  </a:lnTo>
                  <a:lnTo>
                    <a:pt x="4230560" y="63093"/>
                  </a:lnTo>
                  <a:lnTo>
                    <a:pt x="4234332" y="66713"/>
                  </a:lnTo>
                  <a:lnTo>
                    <a:pt x="4270870" y="66713"/>
                  </a:lnTo>
                  <a:lnTo>
                    <a:pt x="4270870" y="104800"/>
                  </a:lnTo>
                  <a:lnTo>
                    <a:pt x="4254398" y="117373"/>
                  </a:lnTo>
                  <a:lnTo>
                    <a:pt x="4227030" y="136728"/>
                  </a:lnTo>
                  <a:lnTo>
                    <a:pt x="4201172" y="155511"/>
                  </a:lnTo>
                  <a:lnTo>
                    <a:pt x="4189260" y="166370"/>
                  </a:lnTo>
                  <a:lnTo>
                    <a:pt x="4188650" y="169837"/>
                  </a:lnTo>
                  <a:lnTo>
                    <a:pt x="4194187" y="173062"/>
                  </a:lnTo>
                  <a:lnTo>
                    <a:pt x="4197261" y="172720"/>
                  </a:lnTo>
                  <a:lnTo>
                    <a:pt x="4232351" y="171818"/>
                  </a:lnTo>
                  <a:lnTo>
                    <a:pt x="4237901" y="171818"/>
                  </a:lnTo>
                  <a:lnTo>
                    <a:pt x="4314202" y="174231"/>
                  </a:lnTo>
                  <a:lnTo>
                    <a:pt x="4351833" y="172720"/>
                  </a:lnTo>
                  <a:lnTo>
                    <a:pt x="4360761" y="171818"/>
                  </a:lnTo>
                  <a:lnTo>
                    <a:pt x="4365803" y="168287"/>
                  </a:lnTo>
                  <a:lnTo>
                    <a:pt x="4357408" y="161467"/>
                  </a:lnTo>
                  <a:lnTo>
                    <a:pt x="4337774" y="147066"/>
                  </a:lnTo>
                  <a:lnTo>
                    <a:pt x="4337774" y="161467"/>
                  </a:lnTo>
                  <a:lnTo>
                    <a:pt x="4213263" y="161467"/>
                  </a:lnTo>
                  <a:lnTo>
                    <a:pt x="4275518" y="115633"/>
                  </a:lnTo>
                  <a:lnTo>
                    <a:pt x="4337774" y="161467"/>
                  </a:lnTo>
                  <a:lnTo>
                    <a:pt x="4337774" y="147066"/>
                  </a:lnTo>
                  <a:lnTo>
                    <a:pt x="4294937" y="115633"/>
                  </a:lnTo>
                  <a:lnTo>
                    <a:pt x="4280166" y="104800"/>
                  </a:lnTo>
                  <a:lnTo>
                    <a:pt x="4280166" y="69494"/>
                  </a:lnTo>
                  <a:lnTo>
                    <a:pt x="4282960" y="66713"/>
                  </a:lnTo>
                  <a:lnTo>
                    <a:pt x="4426051" y="66713"/>
                  </a:lnTo>
                  <a:lnTo>
                    <a:pt x="4428706" y="71539"/>
                  </a:lnTo>
                  <a:lnTo>
                    <a:pt x="4428985" y="78790"/>
                  </a:lnTo>
                  <a:lnTo>
                    <a:pt x="4428998" y="79336"/>
                  </a:lnTo>
                  <a:lnTo>
                    <a:pt x="4428528" y="86855"/>
                  </a:lnTo>
                  <a:lnTo>
                    <a:pt x="4428833" y="90868"/>
                  </a:lnTo>
                  <a:lnTo>
                    <a:pt x="4438129" y="90868"/>
                  </a:lnTo>
                  <a:lnTo>
                    <a:pt x="4438129" y="237642"/>
                  </a:lnTo>
                  <a:lnTo>
                    <a:pt x="4412615" y="239991"/>
                  </a:lnTo>
                  <a:lnTo>
                    <a:pt x="4412056" y="240499"/>
                  </a:lnTo>
                  <a:lnTo>
                    <a:pt x="4410253" y="243751"/>
                  </a:lnTo>
                  <a:lnTo>
                    <a:pt x="4410253" y="319392"/>
                  </a:lnTo>
                  <a:lnTo>
                    <a:pt x="4339641" y="319392"/>
                  </a:lnTo>
                  <a:lnTo>
                    <a:pt x="4339641" y="207911"/>
                  </a:lnTo>
                  <a:lnTo>
                    <a:pt x="4339641" y="199555"/>
                  </a:lnTo>
                  <a:lnTo>
                    <a:pt x="4336847" y="196761"/>
                  </a:lnTo>
                  <a:lnTo>
                    <a:pt x="4330344" y="196761"/>
                  </a:lnTo>
                  <a:lnTo>
                    <a:pt x="4330344" y="207911"/>
                  </a:lnTo>
                  <a:lnTo>
                    <a:pt x="4330344" y="319392"/>
                  </a:lnTo>
                  <a:lnTo>
                    <a:pt x="4308043" y="319392"/>
                  </a:lnTo>
                  <a:lnTo>
                    <a:pt x="4308043" y="276948"/>
                  </a:lnTo>
                  <a:lnTo>
                    <a:pt x="4303776" y="267525"/>
                  </a:lnTo>
                  <a:lnTo>
                    <a:pt x="4302861" y="266052"/>
                  </a:lnTo>
                  <a:lnTo>
                    <a:pt x="4298010" y="261772"/>
                  </a:lnTo>
                  <a:lnTo>
                    <a:pt x="4296892" y="260794"/>
                  </a:lnTo>
                  <a:lnTo>
                    <a:pt x="4296892" y="277583"/>
                  </a:lnTo>
                  <a:lnTo>
                    <a:pt x="4296892" y="319392"/>
                  </a:lnTo>
                  <a:lnTo>
                    <a:pt x="4254157" y="319392"/>
                  </a:lnTo>
                  <a:lnTo>
                    <a:pt x="4254157" y="277583"/>
                  </a:lnTo>
                  <a:lnTo>
                    <a:pt x="4256557" y="272694"/>
                  </a:lnTo>
                  <a:lnTo>
                    <a:pt x="4262336" y="267525"/>
                  </a:lnTo>
                  <a:lnTo>
                    <a:pt x="4269371" y="263423"/>
                  </a:lnTo>
                  <a:lnTo>
                    <a:pt x="4275531" y="261772"/>
                  </a:lnTo>
                  <a:lnTo>
                    <a:pt x="4281894" y="263258"/>
                  </a:lnTo>
                  <a:lnTo>
                    <a:pt x="4288891" y="267030"/>
                  </a:lnTo>
                  <a:lnTo>
                    <a:pt x="4294568" y="272122"/>
                  </a:lnTo>
                  <a:lnTo>
                    <a:pt x="4296892" y="277583"/>
                  </a:lnTo>
                  <a:lnTo>
                    <a:pt x="4296892" y="260794"/>
                  </a:lnTo>
                  <a:lnTo>
                    <a:pt x="4289895" y="254622"/>
                  </a:lnTo>
                  <a:lnTo>
                    <a:pt x="4273435" y="251599"/>
                  </a:lnTo>
                  <a:lnTo>
                    <a:pt x="4257573" y="256743"/>
                  </a:lnTo>
                  <a:lnTo>
                    <a:pt x="4246372" y="269811"/>
                  </a:lnTo>
                  <a:lnTo>
                    <a:pt x="4245737" y="271246"/>
                  </a:lnTo>
                  <a:lnTo>
                    <a:pt x="4243006" y="278892"/>
                  </a:lnTo>
                  <a:lnTo>
                    <a:pt x="4243006" y="319392"/>
                  </a:lnTo>
                  <a:lnTo>
                    <a:pt x="4222559" y="319392"/>
                  </a:lnTo>
                  <a:lnTo>
                    <a:pt x="4222559" y="207911"/>
                  </a:lnTo>
                  <a:lnTo>
                    <a:pt x="4330344" y="207911"/>
                  </a:lnTo>
                  <a:lnTo>
                    <a:pt x="4330344" y="196761"/>
                  </a:lnTo>
                  <a:lnTo>
                    <a:pt x="4214190" y="196761"/>
                  </a:lnTo>
                  <a:lnTo>
                    <a:pt x="4211409" y="199555"/>
                  </a:lnTo>
                  <a:lnTo>
                    <a:pt x="4211409" y="319392"/>
                  </a:lnTo>
                  <a:lnTo>
                    <a:pt x="4190987" y="320332"/>
                  </a:lnTo>
                  <a:lnTo>
                    <a:pt x="4187647" y="325551"/>
                  </a:lnTo>
                  <a:lnTo>
                    <a:pt x="4189387" y="330276"/>
                  </a:lnTo>
                  <a:lnTo>
                    <a:pt x="4526585" y="330669"/>
                  </a:lnTo>
                  <a:lnTo>
                    <a:pt x="4532909" y="326821"/>
                  </a:lnTo>
                  <a:lnTo>
                    <a:pt x="4532909" y="323100"/>
                  </a:lnTo>
                  <a:close/>
                </a:path>
                <a:path w="6666230" h="379729">
                  <a:moveTo>
                    <a:pt x="6665887" y="75031"/>
                  </a:moveTo>
                  <a:lnTo>
                    <a:pt x="6665722" y="64922"/>
                  </a:lnTo>
                  <a:lnTo>
                    <a:pt x="6663080" y="55257"/>
                  </a:lnTo>
                  <a:lnTo>
                    <a:pt x="6655651" y="44983"/>
                  </a:lnTo>
                  <a:lnTo>
                    <a:pt x="6655651" y="73342"/>
                  </a:lnTo>
                  <a:lnTo>
                    <a:pt x="6651917" y="84010"/>
                  </a:lnTo>
                  <a:lnTo>
                    <a:pt x="6644360" y="93243"/>
                  </a:lnTo>
                  <a:lnTo>
                    <a:pt x="6635102" y="102171"/>
                  </a:lnTo>
                  <a:lnTo>
                    <a:pt x="6631749" y="98818"/>
                  </a:lnTo>
                  <a:lnTo>
                    <a:pt x="6627266" y="94335"/>
                  </a:lnTo>
                  <a:lnTo>
                    <a:pt x="6627266" y="109994"/>
                  </a:lnTo>
                  <a:lnTo>
                    <a:pt x="6626631" y="110705"/>
                  </a:lnTo>
                  <a:lnTo>
                    <a:pt x="6444208" y="291680"/>
                  </a:lnTo>
                  <a:lnTo>
                    <a:pt x="6436093" y="277469"/>
                  </a:lnTo>
                  <a:lnTo>
                    <a:pt x="6616624" y="98818"/>
                  </a:lnTo>
                  <a:lnTo>
                    <a:pt x="6627012" y="109562"/>
                  </a:lnTo>
                  <a:lnTo>
                    <a:pt x="6627266" y="109994"/>
                  </a:lnTo>
                  <a:lnTo>
                    <a:pt x="6627266" y="94335"/>
                  </a:lnTo>
                  <a:lnTo>
                    <a:pt x="6608089" y="75158"/>
                  </a:lnTo>
                  <a:lnTo>
                    <a:pt x="6608089" y="90347"/>
                  </a:lnTo>
                  <a:lnTo>
                    <a:pt x="6434722" y="263766"/>
                  </a:lnTo>
                  <a:lnTo>
                    <a:pt x="6434722" y="298310"/>
                  </a:lnTo>
                  <a:lnTo>
                    <a:pt x="6397498" y="305727"/>
                  </a:lnTo>
                  <a:lnTo>
                    <a:pt x="6385877" y="294106"/>
                  </a:lnTo>
                  <a:lnTo>
                    <a:pt x="6385877" y="307822"/>
                  </a:lnTo>
                  <a:lnTo>
                    <a:pt x="6385446" y="309676"/>
                  </a:lnTo>
                  <a:lnTo>
                    <a:pt x="6348501" y="318211"/>
                  </a:lnTo>
                  <a:lnTo>
                    <a:pt x="6357036" y="281266"/>
                  </a:lnTo>
                  <a:lnTo>
                    <a:pt x="6357175" y="281114"/>
                  </a:lnTo>
                  <a:lnTo>
                    <a:pt x="6360020" y="283057"/>
                  </a:lnTo>
                  <a:lnTo>
                    <a:pt x="6366180" y="289102"/>
                  </a:lnTo>
                  <a:lnTo>
                    <a:pt x="6377445" y="300647"/>
                  </a:lnTo>
                  <a:lnTo>
                    <a:pt x="6383134" y="306336"/>
                  </a:lnTo>
                  <a:lnTo>
                    <a:pt x="6384328" y="307505"/>
                  </a:lnTo>
                  <a:lnTo>
                    <a:pt x="6385877" y="307822"/>
                  </a:lnTo>
                  <a:lnTo>
                    <a:pt x="6385877" y="294106"/>
                  </a:lnTo>
                  <a:lnTo>
                    <a:pt x="6372885" y="281114"/>
                  </a:lnTo>
                  <a:lnTo>
                    <a:pt x="6360985" y="269214"/>
                  </a:lnTo>
                  <a:lnTo>
                    <a:pt x="6368402" y="231990"/>
                  </a:lnTo>
                  <a:lnTo>
                    <a:pt x="6369990" y="230441"/>
                  </a:lnTo>
                  <a:lnTo>
                    <a:pt x="6382626" y="239268"/>
                  </a:lnTo>
                  <a:lnTo>
                    <a:pt x="6390640" y="246570"/>
                  </a:lnTo>
                  <a:lnTo>
                    <a:pt x="6392939" y="253809"/>
                  </a:lnTo>
                  <a:lnTo>
                    <a:pt x="6397790" y="259918"/>
                  </a:lnTo>
                  <a:lnTo>
                    <a:pt x="6406337" y="267855"/>
                  </a:lnTo>
                  <a:lnTo>
                    <a:pt x="6407823" y="269214"/>
                  </a:lnTo>
                  <a:lnTo>
                    <a:pt x="6418872" y="276987"/>
                  </a:lnTo>
                  <a:lnTo>
                    <a:pt x="6428702" y="285902"/>
                  </a:lnTo>
                  <a:lnTo>
                    <a:pt x="6434722" y="298310"/>
                  </a:lnTo>
                  <a:lnTo>
                    <a:pt x="6434722" y="263766"/>
                  </a:lnTo>
                  <a:lnTo>
                    <a:pt x="6429007" y="269481"/>
                  </a:lnTo>
                  <a:lnTo>
                    <a:pt x="6427216" y="269481"/>
                  </a:lnTo>
                  <a:lnTo>
                    <a:pt x="6397244" y="239522"/>
                  </a:lnTo>
                  <a:lnTo>
                    <a:pt x="6397231" y="237693"/>
                  </a:lnTo>
                  <a:lnTo>
                    <a:pt x="6404483" y="230441"/>
                  </a:lnTo>
                  <a:lnTo>
                    <a:pt x="6404965" y="229958"/>
                  </a:lnTo>
                  <a:lnTo>
                    <a:pt x="6576365" y="58623"/>
                  </a:lnTo>
                  <a:lnTo>
                    <a:pt x="6608089" y="90347"/>
                  </a:lnTo>
                  <a:lnTo>
                    <a:pt x="6608089" y="75158"/>
                  </a:lnTo>
                  <a:lnTo>
                    <a:pt x="6591554" y="58623"/>
                  </a:lnTo>
                  <a:lnTo>
                    <a:pt x="6572390" y="39446"/>
                  </a:lnTo>
                  <a:lnTo>
                    <a:pt x="6567894" y="34950"/>
                  </a:lnTo>
                  <a:lnTo>
                    <a:pt x="6567894" y="50088"/>
                  </a:lnTo>
                  <a:lnTo>
                    <a:pt x="6390703" y="229209"/>
                  </a:lnTo>
                  <a:lnTo>
                    <a:pt x="6388049" y="229958"/>
                  </a:lnTo>
                  <a:lnTo>
                    <a:pt x="6375032" y="222504"/>
                  </a:lnTo>
                  <a:lnTo>
                    <a:pt x="6555994" y="40068"/>
                  </a:lnTo>
                  <a:lnTo>
                    <a:pt x="6556718" y="39446"/>
                  </a:lnTo>
                  <a:lnTo>
                    <a:pt x="6557150" y="39700"/>
                  </a:lnTo>
                  <a:lnTo>
                    <a:pt x="6558508" y="40398"/>
                  </a:lnTo>
                  <a:lnTo>
                    <a:pt x="6567576" y="49453"/>
                  </a:lnTo>
                  <a:lnTo>
                    <a:pt x="6567894" y="50088"/>
                  </a:lnTo>
                  <a:lnTo>
                    <a:pt x="6567894" y="34950"/>
                  </a:lnTo>
                  <a:lnTo>
                    <a:pt x="6564541" y="31597"/>
                  </a:lnTo>
                  <a:lnTo>
                    <a:pt x="6570459" y="25692"/>
                  </a:lnTo>
                  <a:lnTo>
                    <a:pt x="6576403" y="19532"/>
                  </a:lnTo>
                  <a:lnTo>
                    <a:pt x="6582969" y="14363"/>
                  </a:lnTo>
                  <a:lnTo>
                    <a:pt x="6590805" y="11455"/>
                  </a:lnTo>
                  <a:lnTo>
                    <a:pt x="6599339" y="10109"/>
                  </a:lnTo>
                  <a:lnTo>
                    <a:pt x="6606908" y="12306"/>
                  </a:lnTo>
                  <a:lnTo>
                    <a:pt x="6635191" y="38201"/>
                  </a:lnTo>
                  <a:lnTo>
                    <a:pt x="6655651" y="73342"/>
                  </a:lnTo>
                  <a:lnTo>
                    <a:pt x="6655651" y="44983"/>
                  </a:lnTo>
                  <a:lnTo>
                    <a:pt x="6654749" y="43726"/>
                  </a:lnTo>
                  <a:lnTo>
                    <a:pt x="6639712" y="27584"/>
                  </a:lnTo>
                  <a:lnTo>
                    <a:pt x="6623609" y="12446"/>
                  </a:lnTo>
                  <a:lnTo>
                    <a:pt x="6620459" y="10109"/>
                  </a:lnTo>
                  <a:lnTo>
                    <a:pt x="6612115" y="3911"/>
                  </a:lnTo>
                  <a:lnTo>
                    <a:pt x="6604990" y="635"/>
                  </a:lnTo>
                  <a:lnTo>
                    <a:pt x="6596685" y="0"/>
                  </a:lnTo>
                  <a:lnTo>
                    <a:pt x="6582689" y="1892"/>
                  </a:lnTo>
                  <a:lnTo>
                    <a:pt x="6366103" y="215023"/>
                  </a:lnTo>
                  <a:lnTo>
                    <a:pt x="6348946" y="267855"/>
                  </a:lnTo>
                  <a:lnTo>
                    <a:pt x="6343142" y="295554"/>
                  </a:lnTo>
                  <a:lnTo>
                    <a:pt x="6336258" y="322592"/>
                  </a:lnTo>
                  <a:lnTo>
                    <a:pt x="6335065" y="328574"/>
                  </a:lnTo>
                  <a:lnTo>
                    <a:pt x="6339205" y="331812"/>
                  </a:lnTo>
                  <a:lnTo>
                    <a:pt x="6367285" y="324523"/>
                  </a:lnTo>
                  <a:lnTo>
                    <a:pt x="6396418" y="318211"/>
                  </a:lnTo>
                  <a:lnTo>
                    <a:pt x="6412903" y="314604"/>
                  </a:lnTo>
                  <a:lnTo>
                    <a:pt x="6435115" y="308660"/>
                  </a:lnTo>
                  <a:lnTo>
                    <a:pt x="6441643" y="306641"/>
                  </a:lnTo>
                  <a:lnTo>
                    <a:pt x="6444031" y="305727"/>
                  </a:lnTo>
                  <a:lnTo>
                    <a:pt x="6446228" y="304888"/>
                  </a:lnTo>
                  <a:lnTo>
                    <a:pt x="6451638" y="300647"/>
                  </a:lnTo>
                  <a:lnTo>
                    <a:pt x="6460617" y="291680"/>
                  </a:lnTo>
                  <a:lnTo>
                    <a:pt x="6650114" y="102171"/>
                  </a:lnTo>
                  <a:lnTo>
                    <a:pt x="6658711" y="93573"/>
                  </a:lnTo>
                  <a:lnTo>
                    <a:pt x="6663563" y="84823"/>
                  </a:lnTo>
                  <a:lnTo>
                    <a:pt x="6665887" y="75031"/>
                  </a:lnTo>
                  <a:close/>
                </a:path>
              </a:pathLst>
            </a:custGeom>
            <a:solidFill>
              <a:srgbClr val="7AE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4491" y="5753883"/>
              <a:ext cx="104307" cy="10302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969516" y="5659869"/>
              <a:ext cx="273050" cy="426084"/>
            </a:xfrm>
            <a:custGeom>
              <a:avLst/>
              <a:gdLst/>
              <a:ahLst/>
              <a:cxnLst/>
              <a:rect l="l" t="t" r="r" b="b"/>
              <a:pathLst>
                <a:path w="273050" h="426085">
                  <a:moveTo>
                    <a:pt x="13373" y="387210"/>
                  </a:moveTo>
                  <a:lnTo>
                    <a:pt x="12052" y="369112"/>
                  </a:lnTo>
                  <a:lnTo>
                    <a:pt x="6426" y="360210"/>
                  </a:lnTo>
                  <a:lnTo>
                    <a:pt x="0" y="364070"/>
                  </a:lnTo>
                  <a:lnTo>
                    <a:pt x="0" y="424802"/>
                  </a:lnTo>
                  <a:lnTo>
                    <a:pt x="12560" y="420560"/>
                  </a:lnTo>
                  <a:lnTo>
                    <a:pt x="12750" y="406895"/>
                  </a:lnTo>
                  <a:lnTo>
                    <a:pt x="13373" y="387210"/>
                  </a:lnTo>
                  <a:close/>
                </a:path>
                <a:path w="273050" h="426085">
                  <a:moveTo>
                    <a:pt x="51676" y="81076"/>
                  </a:moveTo>
                  <a:lnTo>
                    <a:pt x="50495" y="74891"/>
                  </a:lnTo>
                  <a:lnTo>
                    <a:pt x="44919" y="64757"/>
                  </a:lnTo>
                  <a:lnTo>
                    <a:pt x="37236" y="55689"/>
                  </a:lnTo>
                  <a:lnTo>
                    <a:pt x="29756" y="52666"/>
                  </a:lnTo>
                  <a:lnTo>
                    <a:pt x="27089" y="58254"/>
                  </a:lnTo>
                  <a:lnTo>
                    <a:pt x="31178" y="68160"/>
                  </a:lnTo>
                  <a:lnTo>
                    <a:pt x="38011" y="77762"/>
                  </a:lnTo>
                  <a:lnTo>
                    <a:pt x="43573" y="82435"/>
                  </a:lnTo>
                  <a:lnTo>
                    <a:pt x="46418" y="82981"/>
                  </a:lnTo>
                  <a:lnTo>
                    <a:pt x="48920" y="81153"/>
                  </a:lnTo>
                  <a:lnTo>
                    <a:pt x="51676" y="81076"/>
                  </a:lnTo>
                  <a:close/>
                </a:path>
                <a:path w="273050" h="426085">
                  <a:moveTo>
                    <a:pt x="80098" y="360578"/>
                  </a:moveTo>
                  <a:lnTo>
                    <a:pt x="68961" y="356069"/>
                  </a:lnTo>
                  <a:lnTo>
                    <a:pt x="67183" y="366661"/>
                  </a:lnTo>
                  <a:lnTo>
                    <a:pt x="66217" y="378764"/>
                  </a:lnTo>
                  <a:lnTo>
                    <a:pt x="66332" y="393179"/>
                  </a:lnTo>
                  <a:lnTo>
                    <a:pt x="66865" y="407911"/>
                  </a:lnTo>
                  <a:lnTo>
                    <a:pt x="67183" y="420928"/>
                  </a:lnTo>
                  <a:lnTo>
                    <a:pt x="67183" y="425792"/>
                  </a:lnTo>
                  <a:lnTo>
                    <a:pt x="80098" y="425792"/>
                  </a:lnTo>
                  <a:lnTo>
                    <a:pt x="80098" y="360578"/>
                  </a:lnTo>
                  <a:close/>
                </a:path>
                <a:path w="273050" h="426085">
                  <a:moveTo>
                    <a:pt x="147307" y="0"/>
                  </a:moveTo>
                  <a:lnTo>
                    <a:pt x="134391" y="0"/>
                  </a:lnTo>
                  <a:lnTo>
                    <a:pt x="134391" y="51409"/>
                  </a:lnTo>
                  <a:lnTo>
                    <a:pt x="145465" y="52451"/>
                  </a:lnTo>
                  <a:lnTo>
                    <a:pt x="147307" y="46215"/>
                  </a:lnTo>
                  <a:lnTo>
                    <a:pt x="147307" y="0"/>
                  </a:lnTo>
                  <a:close/>
                </a:path>
                <a:path w="273050" h="426085">
                  <a:moveTo>
                    <a:pt x="204152" y="360197"/>
                  </a:moveTo>
                  <a:lnTo>
                    <a:pt x="200012" y="360997"/>
                  </a:lnTo>
                  <a:lnTo>
                    <a:pt x="198386" y="355676"/>
                  </a:lnTo>
                  <a:lnTo>
                    <a:pt x="195148" y="360197"/>
                  </a:lnTo>
                  <a:lnTo>
                    <a:pt x="191782" y="373519"/>
                  </a:lnTo>
                  <a:lnTo>
                    <a:pt x="190842" y="394855"/>
                  </a:lnTo>
                  <a:lnTo>
                    <a:pt x="192709" y="415010"/>
                  </a:lnTo>
                  <a:lnTo>
                    <a:pt x="197726" y="424802"/>
                  </a:lnTo>
                  <a:lnTo>
                    <a:pt x="204152" y="420928"/>
                  </a:lnTo>
                  <a:lnTo>
                    <a:pt x="204152" y="360197"/>
                  </a:lnTo>
                  <a:close/>
                </a:path>
                <a:path w="273050" h="426085">
                  <a:moveTo>
                    <a:pt x="255981" y="54000"/>
                  </a:moveTo>
                  <a:lnTo>
                    <a:pt x="251358" y="51600"/>
                  </a:lnTo>
                  <a:lnTo>
                    <a:pt x="247078" y="52946"/>
                  </a:lnTo>
                  <a:lnTo>
                    <a:pt x="242316" y="57505"/>
                  </a:lnTo>
                  <a:lnTo>
                    <a:pt x="236232" y="66611"/>
                  </a:lnTo>
                  <a:lnTo>
                    <a:pt x="232930" y="75920"/>
                  </a:lnTo>
                  <a:lnTo>
                    <a:pt x="236499" y="81089"/>
                  </a:lnTo>
                  <a:lnTo>
                    <a:pt x="255981" y="54000"/>
                  </a:lnTo>
                  <a:close/>
                </a:path>
                <a:path w="273050" h="426085">
                  <a:moveTo>
                    <a:pt x="272618" y="413245"/>
                  </a:moveTo>
                  <a:lnTo>
                    <a:pt x="272529" y="400939"/>
                  </a:lnTo>
                  <a:lnTo>
                    <a:pt x="270827" y="374535"/>
                  </a:lnTo>
                  <a:lnTo>
                    <a:pt x="271005" y="361823"/>
                  </a:lnTo>
                  <a:lnTo>
                    <a:pt x="270510" y="356260"/>
                  </a:lnTo>
                  <a:lnTo>
                    <a:pt x="261289" y="359778"/>
                  </a:lnTo>
                  <a:lnTo>
                    <a:pt x="261010" y="360197"/>
                  </a:lnTo>
                  <a:lnTo>
                    <a:pt x="261010" y="420928"/>
                  </a:lnTo>
                  <a:lnTo>
                    <a:pt x="265569" y="424548"/>
                  </a:lnTo>
                  <a:lnTo>
                    <a:pt x="269151" y="423341"/>
                  </a:lnTo>
                  <a:lnTo>
                    <a:pt x="271564" y="419011"/>
                  </a:lnTo>
                  <a:lnTo>
                    <a:pt x="272618" y="413245"/>
                  </a:lnTo>
                  <a:close/>
                </a:path>
              </a:pathLst>
            </a:custGeom>
            <a:solidFill>
              <a:srgbClr val="7AE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914950" y="6498004"/>
              <a:ext cx="6345555" cy="915035"/>
            </a:xfrm>
            <a:custGeom>
              <a:avLst/>
              <a:gdLst/>
              <a:ahLst/>
              <a:cxnLst/>
              <a:rect l="l" t="t" r="r" b="b"/>
              <a:pathLst>
                <a:path w="6345555" h="915034">
                  <a:moveTo>
                    <a:pt x="5887732" y="0"/>
                  </a:moveTo>
                  <a:lnTo>
                    <a:pt x="457314" y="0"/>
                  </a:lnTo>
                  <a:lnTo>
                    <a:pt x="410557" y="2361"/>
                  </a:lnTo>
                  <a:lnTo>
                    <a:pt x="365150" y="9291"/>
                  </a:lnTo>
                  <a:lnTo>
                    <a:pt x="321324" y="20560"/>
                  </a:lnTo>
                  <a:lnTo>
                    <a:pt x="279308" y="35938"/>
                  </a:lnTo>
                  <a:lnTo>
                    <a:pt x="239332" y="55195"/>
                  </a:lnTo>
                  <a:lnTo>
                    <a:pt x="201626" y="78102"/>
                  </a:lnTo>
                  <a:lnTo>
                    <a:pt x="166421" y="104429"/>
                  </a:lnTo>
                  <a:lnTo>
                    <a:pt x="133945" y="133945"/>
                  </a:lnTo>
                  <a:lnTo>
                    <a:pt x="104429" y="166421"/>
                  </a:lnTo>
                  <a:lnTo>
                    <a:pt x="78102" y="201626"/>
                  </a:lnTo>
                  <a:lnTo>
                    <a:pt x="55195" y="239332"/>
                  </a:lnTo>
                  <a:lnTo>
                    <a:pt x="35938" y="279308"/>
                  </a:lnTo>
                  <a:lnTo>
                    <a:pt x="20560" y="321324"/>
                  </a:lnTo>
                  <a:lnTo>
                    <a:pt x="9291" y="365150"/>
                  </a:lnTo>
                  <a:lnTo>
                    <a:pt x="2361" y="410557"/>
                  </a:lnTo>
                  <a:lnTo>
                    <a:pt x="0" y="457314"/>
                  </a:lnTo>
                  <a:lnTo>
                    <a:pt x="2361" y="504071"/>
                  </a:lnTo>
                  <a:lnTo>
                    <a:pt x="9291" y="549478"/>
                  </a:lnTo>
                  <a:lnTo>
                    <a:pt x="20560" y="593304"/>
                  </a:lnTo>
                  <a:lnTo>
                    <a:pt x="35938" y="635320"/>
                  </a:lnTo>
                  <a:lnTo>
                    <a:pt x="55195" y="675296"/>
                  </a:lnTo>
                  <a:lnTo>
                    <a:pt x="78102" y="713001"/>
                  </a:lnTo>
                  <a:lnTo>
                    <a:pt x="104429" y="748207"/>
                  </a:lnTo>
                  <a:lnTo>
                    <a:pt x="133945" y="780683"/>
                  </a:lnTo>
                  <a:lnTo>
                    <a:pt x="166421" y="810199"/>
                  </a:lnTo>
                  <a:lnTo>
                    <a:pt x="201626" y="836525"/>
                  </a:lnTo>
                  <a:lnTo>
                    <a:pt x="239332" y="859432"/>
                  </a:lnTo>
                  <a:lnTo>
                    <a:pt x="279308" y="878690"/>
                  </a:lnTo>
                  <a:lnTo>
                    <a:pt x="321324" y="894068"/>
                  </a:lnTo>
                  <a:lnTo>
                    <a:pt x="365150" y="905337"/>
                  </a:lnTo>
                  <a:lnTo>
                    <a:pt x="410557" y="912267"/>
                  </a:lnTo>
                  <a:lnTo>
                    <a:pt x="457314" y="914628"/>
                  </a:lnTo>
                  <a:lnTo>
                    <a:pt x="5887732" y="914628"/>
                  </a:lnTo>
                  <a:lnTo>
                    <a:pt x="5934489" y="912267"/>
                  </a:lnTo>
                  <a:lnTo>
                    <a:pt x="5979896" y="905337"/>
                  </a:lnTo>
                  <a:lnTo>
                    <a:pt x="6023722" y="894068"/>
                  </a:lnTo>
                  <a:lnTo>
                    <a:pt x="6065738" y="878690"/>
                  </a:lnTo>
                  <a:lnTo>
                    <a:pt x="6105714" y="859432"/>
                  </a:lnTo>
                  <a:lnTo>
                    <a:pt x="6143420" y="836525"/>
                  </a:lnTo>
                  <a:lnTo>
                    <a:pt x="6178625" y="810199"/>
                  </a:lnTo>
                  <a:lnTo>
                    <a:pt x="6211101" y="780683"/>
                  </a:lnTo>
                  <a:lnTo>
                    <a:pt x="6240617" y="748207"/>
                  </a:lnTo>
                  <a:lnTo>
                    <a:pt x="6266944" y="713001"/>
                  </a:lnTo>
                  <a:lnTo>
                    <a:pt x="6289851" y="675296"/>
                  </a:lnTo>
                  <a:lnTo>
                    <a:pt x="6309108" y="635320"/>
                  </a:lnTo>
                  <a:lnTo>
                    <a:pt x="6324486" y="593304"/>
                  </a:lnTo>
                  <a:lnTo>
                    <a:pt x="6335755" y="549478"/>
                  </a:lnTo>
                  <a:lnTo>
                    <a:pt x="6342685" y="504071"/>
                  </a:lnTo>
                  <a:lnTo>
                    <a:pt x="6345047" y="457314"/>
                  </a:lnTo>
                  <a:lnTo>
                    <a:pt x="6342685" y="410557"/>
                  </a:lnTo>
                  <a:lnTo>
                    <a:pt x="6335755" y="365150"/>
                  </a:lnTo>
                  <a:lnTo>
                    <a:pt x="6324486" y="321324"/>
                  </a:lnTo>
                  <a:lnTo>
                    <a:pt x="6309108" y="279308"/>
                  </a:lnTo>
                  <a:lnTo>
                    <a:pt x="6289851" y="239332"/>
                  </a:lnTo>
                  <a:lnTo>
                    <a:pt x="6266944" y="201626"/>
                  </a:lnTo>
                  <a:lnTo>
                    <a:pt x="6240617" y="166421"/>
                  </a:lnTo>
                  <a:lnTo>
                    <a:pt x="6211101" y="133945"/>
                  </a:lnTo>
                  <a:lnTo>
                    <a:pt x="6178625" y="104429"/>
                  </a:lnTo>
                  <a:lnTo>
                    <a:pt x="6143420" y="78102"/>
                  </a:lnTo>
                  <a:lnTo>
                    <a:pt x="6105714" y="55195"/>
                  </a:lnTo>
                  <a:lnTo>
                    <a:pt x="6065738" y="35938"/>
                  </a:lnTo>
                  <a:lnTo>
                    <a:pt x="6023722" y="20560"/>
                  </a:lnTo>
                  <a:lnTo>
                    <a:pt x="5979896" y="9291"/>
                  </a:lnTo>
                  <a:lnTo>
                    <a:pt x="5934489" y="2361"/>
                  </a:lnTo>
                  <a:lnTo>
                    <a:pt x="5887732" y="0"/>
                  </a:lnTo>
                  <a:close/>
                </a:path>
              </a:pathLst>
            </a:custGeom>
            <a:solidFill>
              <a:srgbClr val="93D3EF">
                <a:alpha val="8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599473" y="5708244"/>
            <a:ext cx="1525905" cy="1384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2026 </a:t>
            </a:r>
            <a:r>
              <a:rPr lang="en-ZA" sz="800" spc="-10" dirty="0">
                <a:solidFill>
                  <a:srgbClr val="FFFFFF"/>
                </a:solidFill>
                <a:latin typeface="Arial"/>
                <a:cs typeface="Arial"/>
              </a:rPr>
              <a:t>Developer procurement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31356" y="5679239"/>
            <a:ext cx="1192900" cy="3693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l">
              <a:lnSpc>
                <a:spcPts val="900"/>
              </a:lnSpc>
              <a:spcBef>
                <a:spcPts val="180"/>
              </a:spcBef>
            </a:pPr>
            <a:r>
              <a:rPr lang="en-ZA" sz="800" b="1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Acquisition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lang="en-ZA" sz="800" spc="-10" dirty="0">
                <a:solidFill>
                  <a:srgbClr val="FFFFFF"/>
                </a:solidFill>
                <a:latin typeface="Verdana"/>
                <a:cs typeface="Verdana"/>
              </a:rPr>
              <a:t> (Record of Decision)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28050" y="5620945"/>
            <a:ext cx="1491615" cy="6001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b="1" spc="65" dirty="0">
                <a:solidFill>
                  <a:srgbClr val="FFFFFF"/>
                </a:solidFill>
                <a:latin typeface="Arial"/>
                <a:cs typeface="Arial"/>
              </a:rPr>
              <a:t>2023-</a:t>
            </a:r>
            <a:r>
              <a:rPr sz="800" b="1" spc="7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Completion</a:t>
            </a: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lang="en-ZA" sz="800" spc="-25" dirty="0">
                <a:solidFill>
                  <a:srgbClr val="FFFFFF"/>
                </a:solidFill>
                <a:latin typeface="Verdana"/>
                <a:cs typeface="Verdana"/>
              </a:rPr>
              <a:t>land use and heritage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statutory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ZA" sz="800" dirty="0">
                <a:solidFill>
                  <a:srgbClr val="FFFFFF"/>
                </a:solidFill>
                <a:latin typeface="Verdana"/>
                <a:cs typeface="Verdana"/>
              </a:rPr>
              <a:t>processes including public</a:t>
            </a: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participation processes</a:t>
            </a:r>
            <a:r>
              <a:rPr lang="en-ZA"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237292" y="6583873"/>
            <a:ext cx="1706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1C3A8E"/>
                </a:solidFill>
                <a:latin typeface="Arial"/>
                <a:cs typeface="Arial"/>
              </a:rPr>
              <a:t>SOCIAL</a:t>
            </a:r>
            <a:r>
              <a:rPr sz="800" b="1" spc="95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1C3A8E"/>
                </a:solidFill>
                <a:latin typeface="Arial"/>
                <a:cs typeface="Arial"/>
              </a:rPr>
              <a:t>&amp;</a:t>
            </a:r>
            <a:r>
              <a:rPr sz="800" b="1" spc="95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1C3A8E"/>
                </a:solidFill>
                <a:latin typeface="Arial"/>
                <a:cs typeface="Arial"/>
              </a:rPr>
              <a:t>ECONOMIC</a:t>
            </a:r>
            <a:r>
              <a:rPr sz="800" b="1" spc="95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1C3A8E"/>
                </a:solidFill>
                <a:latin typeface="Arial"/>
                <a:cs typeface="Arial"/>
              </a:rPr>
              <a:t>BENEFITS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68179" y="6810025"/>
            <a:ext cx="817880" cy="6001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180"/>
              </a:spcBef>
            </a:pPr>
            <a:r>
              <a:rPr lang="en-US" sz="800" spc="-10" dirty="0">
                <a:solidFill>
                  <a:srgbClr val="1C3A8E"/>
                </a:solidFill>
                <a:latin typeface="Verdana"/>
                <a:cs typeface="Verdana"/>
              </a:rPr>
              <a:t>Provision</a:t>
            </a:r>
            <a:r>
              <a:rPr lang="en-US" sz="800" spc="1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lang="en-US" sz="800" spc="-25" dirty="0">
                <a:solidFill>
                  <a:srgbClr val="1C3A8E"/>
                </a:solidFill>
                <a:latin typeface="Verdana"/>
                <a:cs typeface="Verdana"/>
              </a:rPr>
              <a:t>of</a:t>
            </a:r>
            <a:r>
              <a:rPr lang="en-US" sz="800" spc="50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lang="en-US" sz="800" spc="-80" dirty="0">
                <a:solidFill>
                  <a:srgbClr val="1C3A8E"/>
                </a:solidFill>
                <a:latin typeface="Verdana"/>
                <a:cs typeface="Verdana"/>
              </a:rPr>
              <a:t>120</a:t>
            </a:r>
            <a:r>
              <a:rPr lang="en-US" sz="800" spc="-2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lang="en-US" sz="800" spc="-10" dirty="0">
                <a:solidFill>
                  <a:srgbClr val="1C3A8E"/>
                </a:solidFill>
                <a:latin typeface="Verdana"/>
                <a:cs typeface="Verdana"/>
              </a:rPr>
              <a:t>affordable rental housing</a:t>
            </a:r>
            <a:r>
              <a:rPr sz="800" spc="-3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lang="en-ZA" sz="800" spc="-10" dirty="0">
                <a:solidFill>
                  <a:srgbClr val="1C3A8E"/>
                </a:solidFill>
                <a:latin typeface="Verdana"/>
                <a:cs typeface="Verdana"/>
              </a:rPr>
              <a:t>opportunities</a:t>
            </a:r>
            <a:r>
              <a:rPr sz="800" spc="-3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1C3A8E"/>
                </a:solidFill>
                <a:latin typeface="Verdana"/>
                <a:cs typeface="Verdana"/>
              </a:rPr>
              <a:t>in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the</a:t>
            </a:r>
            <a:r>
              <a:rPr sz="800" spc="-4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1C3A8E"/>
                </a:solidFill>
                <a:latin typeface="Verdana"/>
                <a:cs typeface="Verdana"/>
              </a:rPr>
              <a:t>inner</a:t>
            </a:r>
            <a:r>
              <a:rPr sz="800" spc="-4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city.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12757" y="6809449"/>
            <a:ext cx="1445895" cy="490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80"/>
              </a:spcBef>
            </a:pP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Strengthened</a:t>
            </a:r>
            <a:r>
              <a:rPr sz="800" spc="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public-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private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collaboration</a:t>
            </a:r>
            <a:r>
              <a:rPr sz="800" spc="-4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for</a:t>
            </a:r>
            <a:r>
              <a:rPr sz="800" spc="-4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long-</a:t>
            </a:r>
            <a:r>
              <a:rPr sz="800" spc="-20" dirty="0">
                <a:solidFill>
                  <a:srgbClr val="1C3A8E"/>
                </a:solidFill>
                <a:latin typeface="Verdana"/>
                <a:cs typeface="Verdana"/>
              </a:rPr>
              <a:t>term investment</a:t>
            </a:r>
            <a:r>
              <a:rPr sz="800" spc="-2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in</a:t>
            </a:r>
            <a:r>
              <a:rPr sz="800" spc="-2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infrastructure </a:t>
            </a:r>
            <a:r>
              <a:rPr sz="800" dirty="0">
                <a:solidFill>
                  <a:srgbClr val="1C3A8E"/>
                </a:solidFill>
                <a:latin typeface="Verdana"/>
                <a:cs typeface="Verdana"/>
              </a:rPr>
              <a:t>and</a:t>
            </a:r>
            <a:r>
              <a:rPr sz="800" spc="-3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housing</a:t>
            </a:r>
            <a:r>
              <a:rPr sz="800" spc="-3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solutions.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328206" y="6810025"/>
            <a:ext cx="1191260" cy="7412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900"/>
              </a:lnSpc>
              <a:spcBef>
                <a:spcPts val="180"/>
              </a:spcBef>
            </a:pPr>
            <a:r>
              <a:rPr lang="en-US" sz="800" dirty="0">
                <a:solidFill>
                  <a:srgbClr val="1C3A8E"/>
                </a:solidFill>
                <a:latin typeface="Verdana"/>
                <a:cs typeface="Verdana"/>
              </a:rPr>
              <a:t>Direct empowerment of local labour and SMME’s through various contract participation</a:t>
            </a:r>
          </a:p>
          <a:p>
            <a:pPr marL="12065" marR="5080" algn="ctr">
              <a:lnSpc>
                <a:spcPts val="900"/>
              </a:lnSpc>
              <a:spcBef>
                <a:spcPts val="180"/>
              </a:spcBef>
            </a:pPr>
            <a:r>
              <a:rPr lang="en-US" sz="800">
                <a:solidFill>
                  <a:srgbClr val="1C3A8E"/>
                </a:solidFill>
                <a:latin typeface="Verdana"/>
                <a:cs typeface="Verdana"/>
              </a:rPr>
              <a:t>goals.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755540" y="6808872"/>
            <a:ext cx="1421130" cy="490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80"/>
              </a:spcBef>
            </a:pP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Sustainable</a:t>
            </a:r>
            <a:r>
              <a:rPr sz="800" spc="-5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1C3A8E"/>
                </a:solidFill>
                <a:latin typeface="Verdana"/>
                <a:cs typeface="Verdana"/>
              </a:rPr>
              <a:t>urban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development,</a:t>
            </a:r>
            <a:r>
              <a:rPr sz="800" spc="-5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incorporating </a:t>
            </a:r>
            <a:r>
              <a:rPr sz="800" spc="-20" dirty="0">
                <a:solidFill>
                  <a:srgbClr val="1C3A8E"/>
                </a:solidFill>
                <a:latin typeface="Verdana"/>
                <a:cs typeface="Verdana"/>
              </a:rPr>
              <a:t>environmental</a:t>
            </a:r>
            <a:r>
              <a:rPr sz="800" spc="25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1C3A8E"/>
                </a:solidFill>
                <a:latin typeface="Verdana"/>
                <a:cs typeface="Verdana"/>
              </a:rPr>
              <a:t>and</a:t>
            </a:r>
            <a:r>
              <a:rPr lang="en-ZA" sz="800" spc="-25" dirty="0">
                <a:solidFill>
                  <a:srgbClr val="1C3A8E"/>
                </a:solidFill>
                <a:latin typeface="Verdana"/>
                <a:cs typeface="Verdana"/>
              </a:rPr>
              <a:t> heritage</a:t>
            </a:r>
            <a:r>
              <a:rPr sz="800" spc="50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resource</a:t>
            </a:r>
            <a:r>
              <a:rPr lang="en-ZA" sz="800" spc="-20" dirty="0">
                <a:solidFill>
                  <a:srgbClr val="1C3A8E"/>
                </a:solidFill>
                <a:latin typeface="Verdana"/>
                <a:cs typeface="Verdana"/>
              </a:rPr>
              <a:t> </a:t>
            </a:r>
            <a:r>
              <a:rPr lang="en-ZA" sz="800" spc="-10" dirty="0">
                <a:solidFill>
                  <a:srgbClr val="1C3A8E"/>
                </a:solidFill>
                <a:latin typeface="Verdana"/>
                <a:cs typeface="Verdana"/>
              </a:rPr>
              <a:t>considerations</a:t>
            </a:r>
            <a:r>
              <a:rPr sz="800" spc="-10" dirty="0">
                <a:solidFill>
                  <a:srgbClr val="1C3A8E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07935" y="4573509"/>
            <a:ext cx="408305" cy="22415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00330">
              <a:lnSpc>
                <a:spcPts val="760"/>
              </a:lnSpc>
              <a:spcBef>
                <a:spcPts val="165"/>
              </a:spcBef>
            </a:pPr>
            <a:r>
              <a:rPr sz="650" b="1" spc="-25" dirty="0">
                <a:solidFill>
                  <a:srgbClr val="1C3A8E"/>
                </a:solidFill>
                <a:latin typeface="Arial"/>
                <a:cs typeface="Arial"/>
              </a:rPr>
              <a:t>KEY</a:t>
            </a:r>
            <a:r>
              <a:rPr sz="650" b="1" spc="500" dirty="0">
                <a:solidFill>
                  <a:srgbClr val="1C3A8E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C3A8E"/>
                </a:solidFill>
                <a:latin typeface="Arial"/>
                <a:cs typeface="Arial"/>
              </a:rPr>
              <a:t>PARTIES</a:t>
            </a:r>
            <a:endParaRPr sz="650">
              <a:latin typeface="Arial"/>
              <a:cs typeface="Arial"/>
            </a:endParaRPr>
          </a:p>
        </p:txBody>
      </p:sp>
      <p:sp>
        <p:nvSpPr>
          <p:cNvPr id="99" name="object 19">
            <a:extLst>
              <a:ext uri="{FF2B5EF4-FFF2-40B4-BE49-F238E27FC236}">
                <a16:creationId xmlns:a16="http://schemas.microsoft.com/office/drawing/2014/main" id="{408686FC-9F6C-438B-A901-370C84B196C6}"/>
              </a:ext>
            </a:extLst>
          </p:cNvPr>
          <p:cNvSpPr txBox="1"/>
          <p:nvPr/>
        </p:nvSpPr>
        <p:spPr>
          <a:xfrm>
            <a:off x="4187847" y="4698286"/>
            <a:ext cx="1371600" cy="6001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93040" marR="185420" algn="ctr">
              <a:lnSpc>
                <a:spcPts val="900"/>
              </a:lnSpc>
              <a:spcBef>
                <a:spcPts val="180"/>
              </a:spcBef>
            </a:pPr>
            <a:r>
              <a:rPr lang="en-ZA" sz="800" b="1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lang="en-ZA" sz="8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DEVELOPERS </a:t>
            </a:r>
            <a:r>
              <a:rPr lang="en-ZA" sz="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ZA" sz="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800" b="1" spc="-10" dirty="0">
                <a:solidFill>
                  <a:srgbClr val="FFFFFF"/>
                </a:solidFill>
                <a:latin typeface="Arial"/>
                <a:cs typeface="Arial"/>
              </a:rPr>
              <a:t>INVESTORS:</a:t>
            </a:r>
            <a:endParaRPr lang="en-ZA" sz="800" dirty="0">
              <a:latin typeface="Arial"/>
              <a:cs typeface="Arial"/>
            </a:endParaRPr>
          </a:p>
          <a:p>
            <a:pPr marL="12700" marR="5080" indent="-635" algn="ctr">
              <a:lnSpc>
                <a:spcPts val="900"/>
              </a:lnSpc>
            </a:pPr>
            <a:r>
              <a:rPr lang="en-ZA" sz="800" spc="-10" dirty="0">
                <a:solidFill>
                  <a:srgbClr val="FFFFFF"/>
                </a:solidFill>
                <a:latin typeface="Verdana"/>
                <a:cs typeface="Verdana"/>
              </a:rPr>
              <a:t>Purchaser and executor of the development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A91CFE-0730-7058-39DF-5D0A7966977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836" r="18544"/>
          <a:stretch>
            <a:fillRect/>
          </a:stretch>
        </p:blipFill>
        <p:spPr>
          <a:xfrm>
            <a:off x="7533258" y="171861"/>
            <a:ext cx="2041830" cy="1739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8fc198-f6cb-49d1-9a3d-2f29bf3579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88095404605438428202ED0AEBBEF" ma:contentTypeVersion="19" ma:contentTypeDescription="Create a new document." ma:contentTypeScope="" ma:versionID="a1e5a295dd21a75babb2102d63c17805">
  <xsd:schema xmlns:xsd="http://www.w3.org/2001/XMLSchema" xmlns:xs="http://www.w3.org/2001/XMLSchema" xmlns:p="http://schemas.microsoft.com/office/2006/metadata/properties" xmlns:ns3="fd8fc198-f6cb-49d1-9a3d-2f29bf3579f4" xmlns:ns4="7c5749cc-f54c-4ea3-9e22-e62109bd3743" targetNamespace="http://schemas.microsoft.com/office/2006/metadata/properties" ma:root="true" ma:fieldsID="95851a2e2a8b6744f11c3c44593ce1d4" ns3:_="" ns4:_="">
    <xsd:import namespace="fd8fc198-f6cb-49d1-9a3d-2f29bf3579f4"/>
    <xsd:import namespace="7c5749cc-f54c-4ea3-9e22-e62109bd37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fc198-f6cb-49d1-9a3d-2f29bf357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749cc-f54c-4ea3-9e22-e62109bd37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B27A5-1ECB-45F5-9912-35E6821F7513}">
  <ds:schemaRefs>
    <ds:schemaRef ds:uri="http://schemas.microsoft.com/office/2006/metadata/properties"/>
    <ds:schemaRef ds:uri="http://schemas.microsoft.com/office/infopath/2007/PartnerControls"/>
    <ds:schemaRef ds:uri="fd8fc198-f6cb-49d1-9a3d-2f29bf3579f4"/>
  </ds:schemaRefs>
</ds:datastoreItem>
</file>

<file path=customXml/itemProps2.xml><?xml version="1.0" encoding="utf-8"?>
<ds:datastoreItem xmlns:ds="http://schemas.openxmlformats.org/officeDocument/2006/customXml" ds:itemID="{92926375-F6B5-4680-AE9E-DEE84F5FC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fc198-f6cb-49d1-9a3d-2f29bf3579f4"/>
    <ds:schemaRef ds:uri="7c5749cc-f54c-4ea3-9e22-e62109bd3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F0620A-55B2-41D9-B78A-C25D33DCB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307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PROVINCIAL PAVEMENT TESTING LABORATORY (PPTL)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 PAVEMENT TESTING LABORATORY (PPTL)</dc:title>
  <dc:creator>Elizabeth Coles</dc:creator>
  <cp:lastModifiedBy>Lindelwa Mabuntane</cp:lastModifiedBy>
  <cp:revision>2</cp:revision>
  <dcterms:created xsi:type="dcterms:W3CDTF">2026-07-08T04:52:53Z</dcterms:created>
  <dcterms:modified xsi:type="dcterms:W3CDTF">2026-07-10T17:01:05Z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2025-09-08T00:00:00Z</vt:filetime>
  </property>
  <property fmtid="{D5CDD505-2E9C-101B-9397-08002B2CF9AE}" pid="4" name="Creator">
    <vt:lpwstr>Adobe InDesign 20.5 (Macintosh)</vt:lpwstr>
  </property>
  <property fmtid="{D5CDD505-2E9C-101B-9397-08002B2CF9AE}" pid="5" name="LastSaved">
    <vt:filetime>2026-07-08T00:00:00Z</vt:filetime>
  </property>
  <property fmtid="{D5CDD505-2E9C-101B-9397-08002B2CF9AE}" pid="6" name="Producer">
    <vt:lpwstr>Adobe PDF Library 17.0</vt:lpwstr>
  </property>
  <property fmtid="{D5CDD505-2E9C-101B-9397-08002B2CF9AE}" pid="7" name="ContentTypeId">
    <vt:lpwstr>0x010100BDD88095404605438428202ED0AEBBEF</vt:lpwstr>
  </property>
</Properties>
</file>